
<file path=[Content_Types].xml><?xml version="1.0" encoding="utf-8"?>
<Types xmlns="http://schemas.openxmlformats.org/package/2006/content-types">
  <Default Extension="wav" ContentType="audio/x-wav"/>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2" r:id="rId4"/>
    <p:sldMasterId id="2147483684" r:id="rId5"/>
    <p:sldMasterId id="2147483696" r:id="rId6"/>
    <p:sldMasterId id="2147483708" r:id="rId7"/>
  </p:sldMasterIdLst>
  <p:notesMasterIdLst>
    <p:notesMasterId r:id="rId21"/>
  </p:notesMasterIdLst>
  <p:sldIdLst>
    <p:sldId id="286" r:id="rId8"/>
    <p:sldId id="288" r:id="rId9"/>
    <p:sldId id="289" r:id="rId10"/>
    <p:sldId id="300" r:id="rId11"/>
    <p:sldId id="290" r:id="rId12"/>
    <p:sldId id="291" r:id="rId13"/>
    <p:sldId id="299" r:id="rId14"/>
    <p:sldId id="294" r:id="rId15"/>
    <p:sldId id="296" r:id="rId16"/>
    <p:sldId id="298" r:id="rId17"/>
    <p:sldId id="303" r:id="rId18"/>
    <p:sldId id="302" r:id="rId19"/>
    <p:sldId id="301" r:id="rId20"/>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SzPct val="100000"/>
      <a:buNone/>
      <a:defRPr b="0" i="0" u="none" kern="1200" baseline="0">
        <a:solidFill>
          <a:srgbClr val="000000"/>
        </a:solidFill>
        <a:latin typeface="Calibri" panose="020F0502020204030204" pitchFamily="34" charset="0"/>
        <a:ea typeface="幼圆" panose="02010509060101010101" pitchFamily="49" charset="-122"/>
        <a:cs typeface="+mn-cs"/>
        <a:sym typeface="Calibri" panose="020F0502020204030204" pitchFamily="34" charset="0"/>
      </a:defRPr>
    </a:lvl1pPr>
    <a:lvl2pPr marL="457200" lvl="1" indent="0" algn="l" defTabSz="914400" rtl="0" eaLnBrk="0" fontAlgn="base" latinLnBrk="0" hangingPunct="0">
      <a:lnSpc>
        <a:spcPct val="100000"/>
      </a:lnSpc>
      <a:spcBef>
        <a:spcPct val="0"/>
      </a:spcBef>
      <a:spcAft>
        <a:spcPct val="0"/>
      </a:spcAft>
      <a:buSzPct val="100000"/>
      <a:buFontTx/>
      <a:buNone/>
      <a:defRPr sz="1800" b="0" i="0" u="none" kern="1200" baseline="0">
        <a:solidFill>
          <a:srgbClr val="000000"/>
        </a:solidFill>
        <a:latin typeface="Calibri" panose="020F0502020204030204" pitchFamily="34" charset="0"/>
        <a:ea typeface="幼圆" panose="02010509060101010101" pitchFamily="49" charset="-122"/>
        <a:cs typeface="+mn-cs"/>
        <a:sym typeface="Calibri" panose="020F0502020204030204" pitchFamily="34" charset="0"/>
      </a:defRPr>
    </a:lvl2pPr>
    <a:lvl3pPr marL="914400" lvl="2" indent="0" algn="l" defTabSz="914400" rtl="0" eaLnBrk="0" fontAlgn="base" latinLnBrk="0" hangingPunct="0">
      <a:lnSpc>
        <a:spcPct val="100000"/>
      </a:lnSpc>
      <a:spcBef>
        <a:spcPct val="0"/>
      </a:spcBef>
      <a:spcAft>
        <a:spcPct val="0"/>
      </a:spcAft>
      <a:buSzPct val="100000"/>
      <a:buFontTx/>
      <a:buNone/>
      <a:defRPr sz="1800" b="0" i="0" u="none" kern="1200" baseline="0">
        <a:solidFill>
          <a:srgbClr val="000000"/>
        </a:solidFill>
        <a:latin typeface="Calibri" panose="020F0502020204030204" pitchFamily="34" charset="0"/>
        <a:ea typeface="幼圆" panose="02010509060101010101" pitchFamily="49" charset="-122"/>
        <a:cs typeface="+mn-cs"/>
        <a:sym typeface="Calibri" panose="020F0502020204030204" pitchFamily="34" charset="0"/>
      </a:defRPr>
    </a:lvl3pPr>
    <a:lvl4pPr marL="1371600" lvl="3" indent="0" algn="l" defTabSz="914400" rtl="0" eaLnBrk="0" fontAlgn="base" latinLnBrk="0" hangingPunct="0">
      <a:lnSpc>
        <a:spcPct val="100000"/>
      </a:lnSpc>
      <a:spcBef>
        <a:spcPct val="0"/>
      </a:spcBef>
      <a:spcAft>
        <a:spcPct val="0"/>
      </a:spcAft>
      <a:buSzPct val="100000"/>
      <a:buFontTx/>
      <a:buNone/>
      <a:defRPr sz="1800" b="0" i="0" u="none" kern="1200" baseline="0">
        <a:solidFill>
          <a:srgbClr val="000000"/>
        </a:solidFill>
        <a:latin typeface="Calibri" panose="020F0502020204030204" pitchFamily="34" charset="0"/>
        <a:ea typeface="幼圆" panose="02010509060101010101" pitchFamily="49" charset="-122"/>
        <a:cs typeface="+mn-cs"/>
        <a:sym typeface="Calibri" panose="020F0502020204030204" pitchFamily="34" charset="0"/>
      </a:defRPr>
    </a:lvl4pPr>
    <a:lvl5pPr marL="1828800" lvl="4" indent="0" algn="l" defTabSz="914400" rtl="0" eaLnBrk="0" fontAlgn="base" latinLnBrk="0" hangingPunct="0">
      <a:lnSpc>
        <a:spcPct val="100000"/>
      </a:lnSpc>
      <a:spcBef>
        <a:spcPct val="0"/>
      </a:spcBef>
      <a:spcAft>
        <a:spcPct val="0"/>
      </a:spcAft>
      <a:buSzPct val="100000"/>
      <a:buFontTx/>
      <a:buNone/>
      <a:defRPr sz="1800" b="0" i="0" u="none" kern="1200" baseline="0">
        <a:solidFill>
          <a:srgbClr val="000000"/>
        </a:solidFill>
        <a:latin typeface="Calibri" panose="020F0502020204030204" pitchFamily="34" charset="0"/>
        <a:ea typeface="幼圆" panose="02010509060101010101" pitchFamily="49" charset="-122"/>
        <a:cs typeface="+mn-cs"/>
        <a:sym typeface="Calibri" panose="020F0502020204030204" pitchFamily="34" charset="0"/>
      </a:defRPr>
    </a:lvl5pPr>
    <a:lvl6pPr marL="2286000" lvl="5" indent="0" algn="l" defTabSz="914400" rtl="0" eaLnBrk="0" fontAlgn="base" latinLnBrk="0" hangingPunct="0">
      <a:lnSpc>
        <a:spcPct val="100000"/>
      </a:lnSpc>
      <a:spcBef>
        <a:spcPct val="0"/>
      </a:spcBef>
      <a:spcAft>
        <a:spcPct val="0"/>
      </a:spcAft>
      <a:buClrTx/>
      <a:buSzPct val="100000"/>
      <a:buFontTx/>
      <a:buNone/>
      <a:defRPr sz="1800" b="0" i="0" u="none" kern="1200" baseline="0">
        <a:solidFill>
          <a:srgbClr val="000000"/>
        </a:solidFill>
        <a:latin typeface="Calibri" panose="020F0502020204030204" pitchFamily="34" charset="0"/>
        <a:ea typeface="幼圆" panose="02010509060101010101" pitchFamily="49" charset="-122"/>
        <a:cs typeface="+mn-cs"/>
        <a:sym typeface="Calibri" panose="020F0502020204030204" pitchFamily="34" charset="0"/>
      </a:defRPr>
    </a:lvl6pPr>
    <a:lvl7pPr marL="2743200" lvl="6" indent="0" algn="l" defTabSz="914400" rtl="0" eaLnBrk="0" fontAlgn="base" latinLnBrk="0" hangingPunct="0">
      <a:lnSpc>
        <a:spcPct val="100000"/>
      </a:lnSpc>
      <a:spcBef>
        <a:spcPct val="0"/>
      </a:spcBef>
      <a:spcAft>
        <a:spcPct val="0"/>
      </a:spcAft>
      <a:buClrTx/>
      <a:buSzPct val="100000"/>
      <a:buFontTx/>
      <a:buNone/>
      <a:defRPr sz="1800" b="0" i="0" u="none" kern="1200" baseline="0">
        <a:solidFill>
          <a:srgbClr val="000000"/>
        </a:solidFill>
        <a:latin typeface="Calibri" panose="020F0502020204030204" pitchFamily="34" charset="0"/>
        <a:ea typeface="幼圆" panose="02010509060101010101" pitchFamily="49" charset="-122"/>
        <a:cs typeface="+mn-cs"/>
        <a:sym typeface="Calibri" panose="020F0502020204030204" pitchFamily="34" charset="0"/>
      </a:defRPr>
    </a:lvl7pPr>
    <a:lvl8pPr marL="3200400" lvl="7" indent="0" algn="l" defTabSz="914400" rtl="0" eaLnBrk="0" fontAlgn="base" latinLnBrk="0" hangingPunct="0">
      <a:lnSpc>
        <a:spcPct val="100000"/>
      </a:lnSpc>
      <a:spcBef>
        <a:spcPct val="0"/>
      </a:spcBef>
      <a:spcAft>
        <a:spcPct val="0"/>
      </a:spcAft>
      <a:buClrTx/>
      <a:buSzPct val="100000"/>
      <a:buFontTx/>
      <a:buNone/>
      <a:defRPr sz="1800" b="0" i="0" u="none" kern="1200" baseline="0">
        <a:solidFill>
          <a:srgbClr val="000000"/>
        </a:solidFill>
        <a:latin typeface="Calibri" panose="020F0502020204030204" pitchFamily="34" charset="0"/>
        <a:ea typeface="幼圆" panose="02010509060101010101" pitchFamily="49" charset="-122"/>
        <a:cs typeface="+mn-cs"/>
        <a:sym typeface="Calibri" panose="020F0502020204030204" pitchFamily="34" charset="0"/>
      </a:defRPr>
    </a:lvl8pPr>
    <a:lvl9pPr marL="3657600" lvl="8" indent="0" algn="l" defTabSz="914400" rtl="0" eaLnBrk="0" fontAlgn="base" latinLnBrk="0" hangingPunct="0">
      <a:lnSpc>
        <a:spcPct val="100000"/>
      </a:lnSpc>
      <a:spcBef>
        <a:spcPct val="0"/>
      </a:spcBef>
      <a:spcAft>
        <a:spcPct val="0"/>
      </a:spcAft>
      <a:buClrTx/>
      <a:buSzPct val="100000"/>
      <a:buFontTx/>
      <a:buNone/>
      <a:defRPr sz="1800" b="0" i="0" u="none" kern="1200" baseline="0">
        <a:solidFill>
          <a:srgbClr val="000000"/>
        </a:solidFill>
        <a:latin typeface="Calibri" panose="020F0502020204030204" pitchFamily="34" charset="0"/>
        <a:ea typeface="幼圆" panose="02010509060101010101" pitchFamily="49" charset="-122"/>
        <a:cs typeface="+mn-cs"/>
        <a:sym typeface="Calibri" panose="020F0502020204030204"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1750"/>
    <p:restoredTop sz="94724"/>
  </p:normalViewPr>
  <p:slideViewPr>
    <p:cSldViewPr showGuides="1">
      <p:cViewPr varScale="1">
        <p:scale>
          <a:sx n="74" d="100"/>
          <a:sy n="74" d="100"/>
        </p:scale>
        <p:origin x="-102" y="-2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2.xml"/><Relationship Id="rId8" Type="http://schemas.openxmlformats.org/officeDocument/2006/relationships/slide" Target="slides/slide1.xml"/><Relationship Id="rId7" Type="http://schemas.openxmlformats.org/officeDocument/2006/relationships/slideMaster" Target="slideMasters/slideMaster6.xml"/><Relationship Id="rId6" Type="http://schemas.openxmlformats.org/officeDocument/2006/relationships/slideMaster" Target="slideMasters/slideMaster5.xml"/><Relationship Id="rId5" Type="http://schemas.openxmlformats.org/officeDocument/2006/relationships/slideMaster" Target="slideMasters/slideMaster4.xml"/><Relationship Id="rId4" Type="http://schemas.openxmlformats.org/officeDocument/2006/relationships/slideMaster" Target="slideMasters/slideMaster3.xml"/><Relationship Id="rId3" Type="http://schemas.openxmlformats.org/officeDocument/2006/relationships/slideMaster" Target="slideMasters/slideMaster2.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notesMaster" Target="notesMasters/notesMaster1.xml"/><Relationship Id="rId20" Type="http://schemas.openxmlformats.org/officeDocument/2006/relationships/slide" Target="slides/slide13.xml"/><Relationship Id="rId2" Type="http://schemas.openxmlformats.org/officeDocument/2006/relationships/theme" Target="theme/theme1.xml"/><Relationship Id="rId19" Type="http://schemas.openxmlformats.org/officeDocument/2006/relationships/slide" Target="slides/slide12.xml"/><Relationship Id="rId18" Type="http://schemas.openxmlformats.org/officeDocument/2006/relationships/slide" Target="slides/slide11.xml"/><Relationship Id="rId17" Type="http://schemas.openxmlformats.org/officeDocument/2006/relationships/slide" Target="slides/slide10.xml"/><Relationship Id="rId16" Type="http://schemas.openxmlformats.org/officeDocument/2006/relationships/slide" Target="slides/slide9.xml"/><Relationship Id="rId15" Type="http://schemas.openxmlformats.org/officeDocument/2006/relationships/slide" Target="slides/slide8.xml"/><Relationship Id="rId14" Type="http://schemas.openxmlformats.org/officeDocument/2006/relationships/slide" Target="slides/slide7.xml"/><Relationship Id="rId13" Type="http://schemas.openxmlformats.org/officeDocument/2006/relationships/slide" Target="slides/slide6.xml"/><Relationship Id="rId12" Type="http://schemas.openxmlformats.org/officeDocument/2006/relationships/slide" Target="slides/slide5.xml"/><Relationship Id="rId11" Type="http://schemas.openxmlformats.org/officeDocument/2006/relationships/slide" Target="slides/slide4.xml"/><Relationship Id="rId10" Type="http://schemas.openxmlformats.org/officeDocument/2006/relationships/slide" Target="slides/slide3.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482" name="Rectangle 197"/>
          <p:cNvSpPr>
            <a:spLocks noGrp="1"/>
          </p:cNvSpPr>
          <p:nvPr>
            <p:ph type="hdr" sz="quarter"/>
          </p:nvPr>
        </p:nvSpPr>
        <p:spPr>
          <a:xfrm>
            <a:off x="0" y="0"/>
            <a:ext cx="2971800" cy="457200"/>
          </a:xfrm>
          <a:prstGeom prst="rect">
            <a:avLst/>
          </a:prstGeom>
          <a:noFill/>
          <a:ln w="9525">
            <a:noFill/>
          </a:ln>
        </p:spPr>
        <p:txBody>
          <a:bodyPr/>
          <a:p>
            <a:pPr marL="0" lvl="0" indent="0" eaLnBrk="1" hangingPunct="1"/>
            <a:endParaRPr lang="zh-CN" altLang="en-US" sz="1200">
              <a:solidFill>
                <a:srgbClr val="5F5F5F"/>
              </a:solidFill>
              <a:latin typeface="Arial" panose="020B0604020202020204" pitchFamily="34" charset="0"/>
              <a:ea typeface="宋体" panose="02010600030101010101" pitchFamily="2" charset="-122"/>
            </a:endParaRPr>
          </a:p>
        </p:txBody>
      </p:sp>
      <p:sp>
        <p:nvSpPr>
          <p:cNvPr id="20483" name="Rectangle 198"/>
          <p:cNvSpPr>
            <a:spLocks noGrp="1"/>
          </p:cNvSpPr>
          <p:nvPr>
            <p:ph type="dt" idx="2"/>
          </p:nvPr>
        </p:nvSpPr>
        <p:spPr>
          <a:xfrm>
            <a:off x="3884613" y="0"/>
            <a:ext cx="2971800" cy="457200"/>
          </a:xfrm>
          <a:prstGeom prst="rect">
            <a:avLst/>
          </a:prstGeom>
          <a:noFill/>
          <a:ln w="9525">
            <a:noFill/>
          </a:ln>
        </p:spPr>
        <p:txBody>
          <a:bodyPr/>
          <a:p>
            <a:pPr marL="0" lvl="0" indent="0" algn="r" eaLnBrk="0" hangingPunct="0"/>
            <a:endParaRPr lang="zh-CN" altLang="en-US" sz="1200">
              <a:ea typeface="宋体" panose="02010600030101010101" pitchFamily="2" charset="-122"/>
            </a:endParaRPr>
          </a:p>
        </p:txBody>
      </p:sp>
      <p:sp>
        <p:nvSpPr>
          <p:cNvPr id="20484" name="Rectangle 199"/>
          <p:cNvSpPr/>
          <p:nvPr>
            <p:ph type="sldImg" idx="5"/>
          </p:nvPr>
        </p:nvSpPr>
        <p:spPr>
          <a:xfrm>
            <a:off x="1143000" y="685800"/>
            <a:ext cx="4572000" cy="3429000"/>
          </a:xfrm>
          <a:prstGeom prst="rect">
            <a:avLst/>
          </a:prstGeom>
          <a:noFill/>
          <a:ln w="12700" cap="flat" cmpd="sng">
            <a:solidFill>
              <a:srgbClr val="000000"/>
            </a:solidFill>
            <a:prstDash val="solid"/>
            <a:miter/>
            <a:headEnd type="none" w="med" len="med"/>
            <a:tailEnd type="none" w="med" len="med"/>
          </a:ln>
        </p:spPr>
      </p:sp>
      <p:sp>
        <p:nvSpPr>
          <p:cNvPr id="20485" name="Rectangle 200"/>
          <p:cNvSpPr>
            <a:spLocks noGrp="1"/>
          </p:cNvSpPr>
          <p:nvPr>
            <p:ph type="body" sz="quarter" idx="1"/>
          </p:nvPr>
        </p:nvSpPr>
        <p:spPr>
          <a:xfrm>
            <a:off x="685800" y="4343400"/>
            <a:ext cx="5486400" cy="4114800"/>
          </a:xfrm>
          <a:prstGeom prst="rect">
            <a:avLst/>
          </a:prstGeom>
          <a:noFill/>
          <a:ln w="9525">
            <a:noFill/>
          </a:ln>
        </p:spPr>
        <p:txBody>
          <a:bodyPr/>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20486" name="Rectangle 201"/>
          <p:cNvSpPr>
            <a:spLocks noGrp="1"/>
          </p:cNvSpPr>
          <p:nvPr>
            <p:ph type="ftr" sz="quarter" idx="3"/>
          </p:nvPr>
        </p:nvSpPr>
        <p:spPr>
          <a:xfrm>
            <a:off x="0" y="8685213"/>
            <a:ext cx="2971800" cy="457200"/>
          </a:xfrm>
          <a:prstGeom prst="rect">
            <a:avLst/>
          </a:prstGeom>
          <a:noFill/>
          <a:ln w="9525">
            <a:noFill/>
          </a:ln>
        </p:spPr>
        <p:txBody>
          <a:bodyPr anchor="b" anchorCtr="0"/>
          <a:p>
            <a:pPr marL="0" lvl="0" indent="0" eaLnBrk="0" hangingPunct="0"/>
            <a:endParaRPr lang="zh-CN" altLang="en-US" sz="1200">
              <a:ea typeface="宋体" panose="02010600030101010101" pitchFamily="2" charset="-122"/>
            </a:endParaRPr>
          </a:p>
        </p:txBody>
      </p:sp>
      <p:sp>
        <p:nvSpPr>
          <p:cNvPr id="20487" name="Rectangle 202"/>
          <p:cNvSpPr>
            <a:spLocks noGrp="1"/>
          </p:cNvSpPr>
          <p:nvPr>
            <p:ph type="sldNum" sz="quarter" idx="4"/>
          </p:nvPr>
        </p:nvSpPr>
        <p:spPr>
          <a:xfrm>
            <a:off x="3884613" y="8685213"/>
            <a:ext cx="2971800" cy="457200"/>
          </a:xfrm>
          <a:prstGeom prst="rect">
            <a:avLst/>
          </a:prstGeom>
          <a:noFill/>
          <a:ln w="9525">
            <a:noFill/>
          </a:ln>
        </p:spPr>
        <p:txBody>
          <a:bodyPr anchor="b" anchorCtr="0"/>
          <a:p>
            <a:pPr marL="0" lvl="0" indent="0" algn="r" eaLnBrk="0" hangingPunct="0"/>
            <a:fld id="{9A0DB2DC-4C9A-4742-B13C-FB6460FD3503}" type="slidenum">
              <a:rPr lang="zh-CN" altLang="en-US" sz="1200">
                <a:ea typeface="宋体" panose="02010600030101010101" pitchFamily="2" charset="-122"/>
              </a:rPr>
            </a:fld>
            <a:endParaRPr lang="zh-CN" altLang="en-US" sz="1200">
              <a:ea typeface="宋体" panose="02010600030101010101" pitchFamily="2" charset="-122"/>
            </a:endParaRPr>
          </a:p>
        </p:txBody>
      </p:sp>
    </p:spTree>
  </p:cSld>
  <p:clrMap bg1="lt1" tx1="dk1" bg2="lt2" tx2="dk2" accent1="accent1" accent2="accent2" accent3="accent3" accent4="accent4" accent5="accent5" accent6="accent6" hlink="hlink" folHlink="folHlink"/>
  <p:hf sldNum="0" hdr="0" ftr="0" dt="0"/>
  <p:notesStyle>
    <a:lvl1pPr marL="0" lvl="0"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等线 Light" panose="02010600030101010101" charset="-122"/>
      </a:defRPr>
    </a:lvl1pPr>
    <a:lvl2pPr marL="457200" lvl="1"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等线 Light" panose="02010600030101010101" charset="-122"/>
      </a:defRPr>
    </a:lvl2pPr>
    <a:lvl3pPr marL="914400" lvl="2"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等线 Light" panose="02010600030101010101" charset="-122"/>
      </a:defRPr>
    </a:lvl3pPr>
    <a:lvl4pPr marL="1371600" lvl="3"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等线 Light" panose="02010600030101010101" charset="-122"/>
      </a:defRPr>
    </a:lvl4pPr>
    <a:lvl5pPr marL="1828800" lvl="4"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等线 Light" panose="02010600030101010101" charset="-122"/>
      </a:defRPr>
    </a:lvl5pPr>
    <a:lvl6pPr marL="2286000" lvl="5"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等线 Light" panose="02010600030101010101" charset="-122"/>
      </a:defRPr>
    </a:lvl6pPr>
    <a:lvl7pPr marL="2743200" lvl="6"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等线 Light" panose="02010600030101010101" charset="-122"/>
      </a:defRPr>
    </a:lvl7pPr>
    <a:lvl8pPr marL="3200400" lvl="7"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等线 Light" panose="02010600030101010101" charset="-122"/>
      </a:defRPr>
    </a:lvl8pPr>
    <a:lvl9pPr marL="3657600" lvl="8"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等线 Light" panose="02010600030101010101" charset="-122"/>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lstStyle>
            <a:lvl1pPr algn="ctr">
              <a:defRPr sz="6000"/>
            </a:lvl1pPr>
          </a:lstStyle>
          <a:p>
            <a:r>
              <a:rPr kumimoji="0" lang="zh-CN" altLang="en-US" sz="6000" b="1" i="0" u="none" strike="noStrike" kern="1200" cap="none" spc="0" normalizeH="0" baseline="0" noProof="0">
                <a:uLnTx/>
                <a:uFillTx/>
              </a:rPr>
              <a:t>单击此处编辑母版标题样式</a:t>
            </a:r>
            <a:endParaRPr kumimoji="0" lang="zh-CN" altLang="en-US" sz="6000" b="1" i="0" u="none" strike="noStrike" kern="1200" cap="none" spc="0" normalizeH="0" baseline="0" noProof="0">
              <a:uLnTx/>
              <a:uFillTx/>
            </a:endParaRPr>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0" lang="zh-CN" altLang="en-US" sz="2400" b="0" i="0" u="none" strike="noStrike" kern="1200" cap="none" spc="0" normalizeH="0" baseline="0" noProof="0">
                <a:uLnTx/>
                <a:uFillTx/>
              </a:rPr>
              <a:t>单击此处编辑母版副标题样式</a:t>
            </a:r>
            <a:endParaRPr kumimoji="0" lang="zh-CN" altLang="en-US" sz="2400" b="0" i="0" u="none" strike="noStrike" kern="1200" cap="none" spc="0" normalizeH="0" baseline="0" noProof="0">
              <a:uLnTx/>
              <a:uFillTx/>
            </a:endParaRPr>
          </a:p>
        </p:txBody>
      </p:sp>
      <p:sp>
        <p:nvSpPr>
          <p:cNvPr id="4" name="日期占位符 3"/>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p>
            <a:pPr lvl="0" eaLnBrk="1" hangingPunct="1"/>
            <a:endParaRPr lang="en-US" altLang="zh-CN"/>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19100" y="161925"/>
            <a:ext cx="8291513" cy="700088"/>
          </a:xfrm>
        </p:spPr>
        <p:txBody>
          <a:bodyPr/>
          <a:lstStyle/>
          <a:p>
            <a:r>
              <a:rPr kumimoji="0" lang="zh-CN" altLang="en-US" sz="3200" b="1" i="0" u="none" strike="noStrike" kern="1200" cap="none" spc="0" normalizeH="0" baseline="0" noProof="0">
                <a:uLnTx/>
                <a:uFillTx/>
              </a:rPr>
              <a:t>单击此处编辑母版标题样式</a:t>
            </a:r>
            <a:endParaRPr kumimoji="0" lang="zh-CN" altLang="en-US" sz="3200" b="1" i="0" u="none" strike="noStrike" kern="1200" cap="none" spc="0" normalizeH="0" baseline="0" noProof="0">
              <a:uLnTx/>
              <a:uFillTx/>
            </a:endParaRPr>
          </a:p>
        </p:txBody>
      </p:sp>
      <p:sp>
        <p:nvSpPr>
          <p:cNvPr id="3" name="竖排文字占位符 2"/>
          <p:cNvSpPr>
            <a:spLocks noGrp="1"/>
          </p:cNvSpPr>
          <p:nvPr>
            <p:ph type="body" orient="vert" idx="1"/>
          </p:nvPr>
        </p:nvSpPr>
        <p:spPr>
          <a:xfrm>
            <a:off x="419100" y="1027113"/>
            <a:ext cx="8291513" cy="5192712"/>
          </a:xfrm>
        </p:spPr>
        <p:txBody>
          <a:bodyPr vert="eaVert"/>
          <a:lstStyle/>
          <a:p>
            <a:pPr lvl="0"/>
            <a:r>
              <a:rPr kumimoji="0" lang="zh-CN" altLang="en-US" sz="2000" b="0" i="0" u="none" strike="noStrike" kern="1200" cap="none" spc="0" normalizeH="0" baseline="0" noProof="0">
                <a:uLnTx/>
                <a:uFillTx/>
              </a:rPr>
              <a:t>单击此处编辑母版文本样式</a:t>
            </a:r>
            <a:endParaRPr kumimoji="0" lang="zh-CN" altLang="en-US" sz="2000" b="0" i="0" u="none" strike="noStrike" kern="1200" cap="none" spc="0" normalizeH="0" baseline="0" noProof="0">
              <a:uLnTx/>
              <a:uFillTx/>
            </a:endParaRPr>
          </a:p>
          <a:p>
            <a:pPr lvl="1"/>
            <a:r>
              <a:rPr kumimoji="0" lang="zh-CN" altLang="en-US" sz="1600" b="0" i="0" u="none" strike="noStrike" kern="1200" cap="none" spc="0" normalizeH="0" baseline="0" noProof="0">
                <a:uLnTx/>
                <a:uFillTx/>
              </a:rPr>
              <a:t>二级</a:t>
            </a:r>
            <a:endParaRPr kumimoji="0" lang="zh-CN" altLang="en-US" sz="1600" b="0" i="0" u="none" strike="noStrike" kern="1200" cap="none" spc="0" normalizeH="0" baseline="0" noProof="0">
              <a:uLnTx/>
              <a:uFillTx/>
            </a:endParaRPr>
          </a:p>
          <a:p>
            <a:pPr lvl="2"/>
            <a:r>
              <a:rPr kumimoji="0" lang="zh-CN" altLang="en-US" sz="2000" b="0" i="0" u="none" strike="noStrike" kern="1200" cap="none" spc="0" normalizeH="0" baseline="0" noProof="0">
                <a:uLnTx/>
                <a:uFillTx/>
              </a:rPr>
              <a:t>三级</a:t>
            </a:r>
            <a:endParaRPr kumimoji="0" lang="zh-CN" altLang="en-US" sz="2000" b="0" i="0" u="none" strike="noStrike" kern="1200" cap="none" spc="0" normalizeH="0" baseline="0" noProof="0">
              <a:uLnTx/>
              <a:uFillTx/>
            </a:endParaRPr>
          </a:p>
          <a:p>
            <a:pPr lvl="3"/>
            <a:r>
              <a:rPr kumimoji="0" lang="zh-CN" altLang="en-US" sz="1800" b="0" i="0" u="none" strike="noStrike" kern="1200" cap="none" spc="0" normalizeH="0" baseline="0" noProof="0">
                <a:uLnTx/>
                <a:uFillTx/>
              </a:rPr>
              <a:t>四级</a:t>
            </a:r>
            <a:endParaRPr kumimoji="0" lang="zh-CN" altLang="en-US" sz="1800" b="0" i="0" u="none" strike="noStrike" kern="1200" cap="none" spc="0" normalizeH="0" baseline="0" noProof="0">
              <a:uLnTx/>
              <a:uFillTx/>
            </a:endParaRPr>
          </a:p>
          <a:p>
            <a:pPr lvl="4"/>
            <a:r>
              <a:rPr kumimoji="0" lang="zh-CN" altLang="en-US" sz="1800" b="0" i="0" u="none" strike="noStrike" kern="1200" cap="none" spc="0" normalizeH="0" baseline="0" noProof="0">
                <a:uLnTx/>
                <a:uFillTx/>
              </a:rPr>
              <a:t>五级</a:t>
            </a:r>
            <a:endParaRPr kumimoji="0" lang="zh-CN" altLang="en-US" sz="1800" b="0" i="0" u="none" strike="noStrike" kern="1200" cap="none" spc="0" normalizeH="0" baseline="0" noProof="0">
              <a:uLnTx/>
              <a:uFillTx/>
            </a:endParaRPr>
          </a:p>
        </p:txBody>
      </p:sp>
      <p:sp>
        <p:nvSpPr>
          <p:cNvPr id="4" name="日期占位符 3"/>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p>
            <a:pPr lvl="0" eaLnBrk="1" hangingPunct="1"/>
            <a:endParaRPr lang="en-US" altLang="zh-CN"/>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8925" y="161925"/>
            <a:ext cx="2071688" cy="6057900"/>
          </a:xfrm>
        </p:spPr>
        <p:txBody>
          <a:bodyPr vert="eaVert"/>
          <a:lstStyle/>
          <a:p>
            <a:r>
              <a:rPr kumimoji="0" lang="zh-CN" altLang="en-US" sz="3200" b="1" i="0" u="none" strike="noStrike" kern="1200" cap="none" spc="0" normalizeH="0" baseline="0" noProof="0">
                <a:uLnTx/>
                <a:uFillTx/>
              </a:rPr>
              <a:t>单击此处编辑母版标题样式</a:t>
            </a:r>
            <a:endParaRPr kumimoji="0" lang="zh-CN" altLang="en-US" sz="3200" b="1" i="0" u="none" strike="noStrike" kern="1200" cap="none" spc="0" normalizeH="0" baseline="0" noProof="0">
              <a:uLnTx/>
              <a:uFillTx/>
            </a:endParaRPr>
          </a:p>
        </p:txBody>
      </p:sp>
      <p:sp>
        <p:nvSpPr>
          <p:cNvPr id="3" name="竖排文字占位符 2"/>
          <p:cNvSpPr>
            <a:spLocks noGrp="1"/>
          </p:cNvSpPr>
          <p:nvPr>
            <p:ph type="body" orient="vert" idx="1"/>
          </p:nvPr>
        </p:nvSpPr>
        <p:spPr>
          <a:xfrm>
            <a:off x="419100" y="161925"/>
            <a:ext cx="6067425" cy="6057900"/>
          </a:xfrm>
        </p:spPr>
        <p:txBody>
          <a:bodyPr vert="eaVert"/>
          <a:lstStyle/>
          <a:p>
            <a:pPr lvl="0"/>
            <a:r>
              <a:rPr kumimoji="0" lang="zh-CN" altLang="en-US" sz="2000" b="0" i="0" u="none" strike="noStrike" kern="1200" cap="none" spc="0" normalizeH="0" baseline="0" noProof="0">
                <a:uLnTx/>
                <a:uFillTx/>
              </a:rPr>
              <a:t>单击此处编辑母版文本样式</a:t>
            </a:r>
            <a:endParaRPr kumimoji="0" lang="zh-CN" altLang="en-US" sz="2000" b="0" i="0" u="none" strike="noStrike" kern="1200" cap="none" spc="0" normalizeH="0" baseline="0" noProof="0">
              <a:uLnTx/>
              <a:uFillTx/>
            </a:endParaRPr>
          </a:p>
          <a:p>
            <a:pPr lvl="1"/>
            <a:r>
              <a:rPr kumimoji="0" lang="zh-CN" altLang="en-US" sz="1600" b="0" i="0" u="none" strike="noStrike" kern="1200" cap="none" spc="0" normalizeH="0" baseline="0" noProof="0">
                <a:uLnTx/>
                <a:uFillTx/>
              </a:rPr>
              <a:t>二级</a:t>
            </a:r>
            <a:endParaRPr kumimoji="0" lang="zh-CN" altLang="en-US" sz="1600" b="0" i="0" u="none" strike="noStrike" kern="1200" cap="none" spc="0" normalizeH="0" baseline="0" noProof="0">
              <a:uLnTx/>
              <a:uFillTx/>
            </a:endParaRPr>
          </a:p>
          <a:p>
            <a:pPr lvl="2"/>
            <a:r>
              <a:rPr kumimoji="0" lang="zh-CN" altLang="en-US" sz="2000" b="0" i="0" u="none" strike="noStrike" kern="1200" cap="none" spc="0" normalizeH="0" baseline="0" noProof="0">
                <a:uLnTx/>
                <a:uFillTx/>
              </a:rPr>
              <a:t>三级</a:t>
            </a:r>
            <a:endParaRPr kumimoji="0" lang="zh-CN" altLang="en-US" sz="2000" b="0" i="0" u="none" strike="noStrike" kern="1200" cap="none" spc="0" normalizeH="0" baseline="0" noProof="0">
              <a:uLnTx/>
              <a:uFillTx/>
            </a:endParaRPr>
          </a:p>
          <a:p>
            <a:pPr lvl="3"/>
            <a:r>
              <a:rPr kumimoji="0" lang="zh-CN" altLang="en-US" sz="1800" b="0" i="0" u="none" strike="noStrike" kern="1200" cap="none" spc="0" normalizeH="0" baseline="0" noProof="0">
                <a:uLnTx/>
                <a:uFillTx/>
              </a:rPr>
              <a:t>四级</a:t>
            </a:r>
            <a:endParaRPr kumimoji="0" lang="zh-CN" altLang="en-US" sz="1800" b="0" i="0" u="none" strike="noStrike" kern="1200" cap="none" spc="0" normalizeH="0" baseline="0" noProof="0">
              <a:uLnTx/>
              <a:uFillTx/>
            </a:endParaRPr>
          </a:p>
          <a:p>
            <a:pPr lvl="4"/>
            <a:r>
              <a:rPr kumimoji="0" lang="zh-CN" altLang="en-US" sz="1800" b="0" i="0" u="none" strike="noStrike" kern="1200" cap="none" spc="0" normalizeH="0" baseline="0" noProof="0">
                <a:uLnTx/>
                <a:uFillTx/>
              </a:rPr>
              <a:t>五级</a:t>
            </a:r>
            <a:endParaRPr kumimoji="0" lang="zh-CN" altLang="en-US" sz="1800" b="0" i="0" u="none" strike="noStrike" kern="1200" cap="none" spc="0" normalizeH="0" baseline="0" noProof="0">
              <a:uLnTx/>
              <a:uFillTx/>
            </a:endParaRPr>
          </a:p>
        </p:txBody>
      </p:sp>
      <p:sp>
        <p:nvSpPr>
          <p:cNvPr id="4" name="日期占位符 3"/>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p>
            <a:pPr lvl="0" eaLnBrk="1" hangingPunct="1"/>
            <a:endParaRPr lang="en-US" altLang="zh-CN"/>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lstStyle>
            <a:lvl1pPr algn="ctr">
              <a:defRPr sz="6000"/>
            </a:lvl1pPr>
          </a:lstStyle>
          <a:p>
            <a:r>
              <a:rPr kumimoji="0" lang="zh-CN" altLang="en-US" sz="6000" b="1" i="0" u="none" strike="noStrike" kern="1200" cap="none" spc="0" normalizeH="0" baseline="0" noProof="0">
                <a:uLnTx/>
                <a:uFillTx/>
              </a:rPr>
              <a:t>单击此处编辑母版标题样式</a:t>
            </a:r>
            <a:endParaRPr kumimoji="0" lang="zh-CN" altLang="en-US" sz="6000" b="1" i="0" u="none" strike="noStrike" kern="1200" cap="none" spc="0" normalizeH="0" baseline="0" noProof="0">
              <a:uLnTx/>
              <a:uFillTx/>
            </a:endParaRPr>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0" lang="zh-CN" altLang="en-US" sz="2400" b="0" i="0" u="none" strike="noStrike" kern="1200" cap="none" spc="0" normalizeH="0" baseline="0" noProof="0">
                <a:uLnTx/>
                <a:uFillTx/>
              </a:rPr>
              <a:t>单击此处编辑母版副标题样式</a:t>
            </a:r>
            <a:endParaRPr kumimoji="0" lang="zh-CN" altLang="en-US" sz="2400" b="0" i="0" u="none" strike="noStrike" kern="1200" cap="none" spc="0" normalizeH="0" baseline="0" noProof="0">
              <a:uLnTx/>
              <a:uFillTx/>
            </a:endParaRPr>
          </a:p>
        </p:txBody>
      </p:sp>
      <p:sp>
        <p:nvSpPr>
          <p:cNvPr id="4" name="日期占位符 3"/>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p>
            <a:pPr lvl="0" eaLnBrk="1" hangingPunct="1"/>
            <a:endParaRPr lang="en-US" altLang="zh-CN"/>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19100" y="161925"/>
            <a:ext cx="8291513" cy="700088"/>
          </a:xfrm>
        </p:spPr>
        <p:txBody>
          <a:bodyPr/>
          <a:lstStyle/>
          <a:p>
            <a:r>
              <a:rPr kumimoji="0" lang="zh-CN" altLang="en-US" sz="3200" b="1" i="0" u="none" strike="noStrike" kern="1200" cap="none" spc="0" normalizeH="0" baseline="0" noProof="0">
                <a:uLnTx/>
                <a:uFillTx/>
              </a:rPr>
              <a:t>单击此处编辑母版标题样式</a:t>
            </a:r>
            <a:endParaRPr kumimoji="0" lang="zh-CN" altLang="en-US" sz="3200" b="1" i="0" u="none" strike="noStrike" kern="1200" cap="none" spc="0" normalizeH="0" baseline="0" noProof="0">
              <a:uLnTx/>
              <a:uFillTx/>
            </a:endParaRPr>
          </a:p>
        </p:txBody>
      </p:sp>
      <p:sp>
        <p:nvSpPr>
          <p:cNvPr id="3" name="内容占位符 2"/>
          <p:cNvSpPr>
            <a:spLocks noGrp="1"/>
          </p:cNvSpPr>
          <p:nvPr>
            <p:ph idx="1"/>
          </p:nvPr>
        </p:nvSpPr>
        <p:spPr>
          <a:xfrm>
            <a:off x="419100" y="1027113"/>
            <a:ext cx="8291513" cy="5192712"/>
          </a:xfrm>
        </p:spPr>
        <p:txBody>
          <a:bodyPr/>
          <a:lstStyle/>
          <a:p>
            <a:pPr lvl="0"/>
            <a:r>
              <a:rPr kumimoji="0" lang="zh-CN" altLang="en-US" sz="2000" b="0" i="0" u="none" strike="noStrike" kern="1200" cap="none" spc="0" normalizeH="0" baseline="0" noProof="0">
                <a:uLnTx/>
                <a:uFillTx/>
              </a:rPr>
              <a:t>单击此处编辑母版文本样式</a:t>
            </a:r>
            <a:endParaRPr kumimoji="0" lang="zh-CN" altLang="en-US" sz="2000" b="0" i="0" u="none" strike="noStrike" kern="1200" cap="none" spc="0" normalizeH="0" baseline="0" noProof="0">
              <a:uLnTx/>
              <a:uFillTx/>
            </a:endParaRPr>
          </a:p>
          <a:p>
            <a:pPr lvl="1"/>
            <a:r>
              <a:rPr kumimoji="0" lang="zh-CN" altLang="en-US" sz="1600" b="0" i="0" u="none" strike="noStrike" kern="1200" cap="none" spc="0" normalizeH="0" baseline="0" noProof="0">
                <a:uLnTx/>
                <a:uFillTx/>
              </a:rPr>
              <a:t>二级</a:t>
            </a:r>
            <a:endParaRPr kumimoji="0" lang="zh-CN" altLang="en-US" sz="1600" b="0" i="0" u="none" strike="noStrike" kern="1200" cap="none" spc="0" normalizeH="0" baseline="0" noProof="0">
              <a:uLnTx/>
              <a:uFillTx/>
            </a:endParaRPr>
          </a:p>
          <a:p>
            <a:pPr lvl="2"/>
            <a:r>
              <a:rPr kumimoji="0" lang="zh-CN" altLang="en-US" sz="2000" b="0" i="0" u="none" strike="noStrike" kern="1200" cap="none" spc="0" normalizeH="0" baseline="0" noProof="0">
                <a:uLnTx/>
                <a:uFillTx/>
              </a:rPr>
              <a:t>三级</a:t>
            </a:r>
            <a:endParaRPr kumimoji="0" lang="zh-CN" altLang="en-US" sz="2000" b="0" i="0" u="none" strike="noStrike" kern="1200" cap="none" spc="0" normalizeH="0" baseline="0" noProof="0">
              <a:uLnTx/>
              <a:uFillTx/>
            </a:endParaRPr>
          </a:p>
          <a:p>
            <a:pPr lvl="3"/>
            <a:r>
              <a:rPr kumimoji="0" lang="zh-CN" altLang="en-US" sz="1800" b="0" i="0" u="none" strike="noStrike" kern="1200" cap="none" spc="0" normalizeH="0" baseline="0" noProof="0">
                <a:uLnTx/>
                <a:uFillTx/>
              </a:rPr>
              <a:t>四级</a:t>
            </a:r>
            <a:endParaRPr kumimoji="0" lang="zh-CN" altLang="en-US" sz="1800" b="0" i="0" u="none" strike="noStrike" kern="1200" cap="none" spc="0" normalizeH="0" baseline="0" noProof="0">
              <a:uLnTx/>
              <a:uFillTx/>
            </a:endParaRPr>
          </a:p>
          <a:p>
            <a:pPr lvl="4"/>
            <a:r>
              <a:rPr kumimoji="0" lang="zh-CN" altLang="en-US" sz="1800" b="0" i="0" u="none" strike="noStrike" kern="1200" cap="none" spc="0" normalizeH="0" baseline="0" noProof="0">
                <a:uLnTx/>
                <a:uFillTx/>
              </a:rPr>
              <a:t>五级</a:t>
            </a:r>
            <a:endParaRPr kumimoji="0" lang="zh-CN" altLang="en-US" sz="1800" b="0" i="0" u="none" strike="noStrike" kern="1200" cap="none" spc="0" normalizeH="0" baseline="0" noProof="0">
              <a:uLnTx/>
              <a:uFillTx/>
            </a:endParaRPr>
          </a:p>
        </p:txBody>
      </p:sp>
      <p:sp>
        <p:nvSpPr>
          <p:cNvPr id="4" name="日期占位符 3"/>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p>
            <a:pPr lvl="0" eaLnBrk="1" hangingPunct="1"/>
            <a:endParaRPr lang="en-US" altLang="zh-CN"/>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lstStyle>
            <a:lvl1pPr>
              <a:defRPr sz="6000"/>
            </a:lvl1pPr>
          </a:lstStyle>
          <a:p>
            <a:r>
              <a:rPr kumimoji="0" lang="zh-CN" altLang="en-US" sz="6000" b="1" i="0" u="none" strike="noStrike" kern="1200" cap="none" spc="0" normalizeH="0" baseline="0" noProof="0">
                <a:uLnTx/>
                <a:uFillTx/>
              </a:rPr>
              <a:t>单击此处编辑母版标题样式</a:t>
            </a:r>
            <a:endParaRPr kumimoji="0" lang="zh-CN" altLang="en-US" sz="6000" b="1" i="0" u="none" strike="noStrike" kern="1200" cap="none" spc="0" normalizeH="0" baseline="0" noProof="0">
              <a:uLnTx/>
              <a:uFillTx/>
            </a:endParaRPr>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kumimoji="0" lang="zh-CN" altLang="en-US" sz="2400" b="0" i="0" u="none" strike="noStrike" kern="1200" cap="none" spc="0" normalizeH="0" baseline="0" noProof="0">
                <a:uLnTx/>
                <a:uFillTx/>
              </a:rPr>
              <a:t>单击此处编辑母版文本样式</a:t>
            </a:r>
            <a:endParaRPr kumimoji="0" lang="zh-CN" altLang="en-US" sz="2400" b="0" i="0" u="none" strike="noStrike" kern="1200" cap="none" spc="0" normalizeH="0" baseline="0" noProof="0">
              <a:uLnTx/>
              <a:uFillTx/>
            </a:endParaRPr>
          </a:p>
        </p:txBody>
      </p:sp>
      <p:sp>
        <p:nvSpPr>
          <p:cNvPr id="4" name="日期占位符 3"/>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p>
            <a:pPr lvl="0" eaLnBrk="1" hangingPunct="1"/>
            <a:endParaRPr lang="en-US" altLang="zh-CN"/>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19100" y="161925"/>
            <a:ext cx="8291513" cy="700088"/>
          </a:xfrm>
        </p:spPr>
        <p:txBody>
          <a:bodyPr/>
          <a:lstStyle/>
          <a:p>
            <a:r>
              <a:rPr kumimoji="0" lang="zh-CN" altLang="en-US" sz="3200" b="1" i="0" u="none" strike="noStrike" kern="1200" cap="none" spc="0" normalizeH="0" baseline="0" noProof="0">
                <a:uLnTx/>
                <a:uFillTx/>
              </a:rPr>
              <a:t>单击此处编辑母版标题样式</a:t>
            </a:r>
            <a:endParaRPr kumimoji="0" lang="zh-CN" altLang="en-US" sz="3200" b="1" i="0" u="none" strike="noStrike" kern="1200" cap="none" spc="0" normalizeH="0" baseline="0" noProof="0">
              <a:uLnTx/>
              <a:uFillTx/>
            </a:endParaRPr>
          </a:p>
        </p:txBody>
      </p:sp>
      <p:sp>
        <p:nvSpPr>
          <p:cNvPr id="3" name="内容占位符 2"/>
          <p:cNvSpPr>
            <a:spLocks noGrp="1"/>
          </p:cNvSpPr>
          <p:nvPr>
            <p:ph sz="half" idx="1"/>
          </p:nvPr>
        </p:nvSpPr>
        <p:spPr>
          <a:xfrm>
            <a:off x="419100" y="1027113"/>
            <a:ext cx="4068763" cy="5192712"/>
          </a:xfrm>
        </p:spPr>
        <p:txBody>
          <a:bodyPr/>
          <a:lstStyle/>
          <a:p>
            <a:pPr lvl="0"/>
            <a:r>
              <a:rPr kumimoji="0" lang="zh-CN" altLang="en-US" sz="2000" b="0" i="0" u="none" strike="noStrike" kern="1200" cap="none" spc="0" normalizeH="0" baseline="0" noProof="0">
                <a:uLnTx/>
                <a:uFillTx/>
              </a:rPr>
              <a:t>单击此处编辑母版文本样式</a:t>
            </a:r>
            <a:endParaRPr kumimoji="0" lang="zh-CN" altLang="en-US" sz="2000" b="0" i="0" u="none" strike="noStrike" kern="1200" cap="none" spc="0" normalizeH="0" baseline="0" noProof="0">
              <a:uLnTx/>
              <a:uFillTx/>
            </a:endParaRPr>
          </a:p>
          <a:p>
            <a:pPr lvl="1"/>
            <a:r>
              <a:rPr kumimoji="0" lang="zh-CN" altLang="en-US" sz="1600" b="0" i="0" u="none" strike="noStrike" kern="1200" cap="none" spc="0" normalizeH="0" baseline="0" noProof="0">
                <a:uLnTx/>
                <a:uFillTx/>
              </a:rPr>
              <a:t>二级</a:t>
            </a:r>
            <a:endParaRPr kumimoji="0" lang="zh-CN" altLang="en-US" sz="1600" b="0" i="0" u="none" strike="noStrike" kern="1200" cap="none" spc="0" normalizeH="0" baseline="0" noProof="0">
              <a:uLnTx/>
              <a:uFillTx/>
            </a:endParaRPr>
          </a:p>
          <a:p>
            <a:pPr lvl="2"/>
            <a:r>
              <a:rPr kumimoji="0" lang="zh-CN" altLang="en-US" sz="2000" b="0" i="0" u="none" strike="noStrike" kern="1200" cap="none" spc="0" normalizeH="0" baseline="0" noProof="0">
                <a:uLnTx/>
                <a:uFillTx/>
              </a:rPr>
              <a:t>三级</a:t>
            </a:r>
            <a:endParaRPr kumimoji="0" lang="zh-CN" altLang="en-US" sz="2000" b="0" i="0" u="none" strike="noStrike" kern="1200" cap="none" spc="0" normalizeH="0" baseline="0" noProof="0">
              <a:uLnTx/>
              <a:uFillTx/>
            </a:endParaRPr>
          </a:p>
          <a:p>
            <a:pPr lvl="3"/>
            <a:r>
              <a:rPr kumimoji="0" lang="zh-CN" altLang="en-US" sz="1800" b="0" i="0" u="none" strike="noStrike" kern="1200" cap="none" spc="0" normalizeH="0" baseline="0" noProof="0">
                <a:uLnTx/>
                <a:uFillTx/>
              </a:rPr>
              <a:t>四级</a:t>
            </a:r>
            <a:endParaRPr kumimoji="0" lang="zh-CN" altLang="en-US" sz="1800" b="0" i="0" u="none" strike="noStrike" kern="1200" cap="none" spc="0" normalizeH="0" baseline="0" noProof="0">
              <a:uLnTx/>
              <a:uFillTx/>
            </a:endParaRPr>
          </a:p>
          <a:p>
            <a:pPr lvl="4"/>
            <a:r>
              <a:rPr kumimoji="0" lang="zh-CN" altLang="en-US" sz="1800" b="0" i="0" u="none" strike="noStrike" kern="1200" cap="none" spc="0" normalizeH="0" baseline="0" noProof="0">
                <a:uLnTx/>
                <a:uFillTx/>
              </a:rPr>
              <a:t>五级</a:t>
            </a:r>
            <a:endParaRPr kumimoji="0" lang="zh-CN" altLang="en-US" sz="1800" b="0" i="0" u="none" strike="noStrike" kern="1200" cap="none" spc="0" normalizeH="0" baseline="0" noProof="0">
              <a:uLnTx/>
              <a:uFillTx/>
            </a:endParaRPr>
          </a:p>
        </p:txBody>
      </p:sp>
      <p:sp>
        <p:nvSpPr>
          <p:cNvPr id="4" name="内容占位符 3"/>
          <p:cNvSpPr>
            <a:spLocks noGrp="1"/>
          </p:cNvSpPr>
          <p:nvPr>
            <p:ph sz="half" idx="2"/>
          </p:nvPr>
        </p:nvSpPr>
        <p:spPr>
          <a:xfrm>
            <a:off x="4640263" y="1027113"/>
            <a:ext cx="4070350" cy="5192712"/>
          </a:xfrm>
        </p:spPr>
        <p:txBody>
          <a:bodyPr/>
          <a:lstStyle/>
          <a:p>
            <a:pPr lvl="0"/>
            <a:r>
              <a:rPr kumimoji="0" lang="zh-CN" altLang="en-US" sz="2000" b="0" i="0" u="none" strike="noStrike" kern="1200" cap="none" spc="0" normalizeH="0" baseline="0" noProof="0">
                <a:uLnTx/>
                <a:uFillTx/>
              </a:rPr>
              <a:t>单击此处编辑母版文本样式</a:t>
            </a:r>
            <a:endParaRPr kumimoji="0" lang="zh-CN" altLang="en-US" sz="2000" b="0" i="0" u="none" strike="noStrike" kern="1200" cap="none" spc="0" normalizeH="0" baseline="0" noProof="0">
              <a:uLnTx/>
              <a:uFillTx/>
            </a:endParaRPr>
          </a:p>
          <a:p>
            <a:pPr lvl="1"/>
            <a:r>
              <a:rPr kumimoji="0" lang="zh-CN" altLang="en-US" sz="1600" b="0" i="0" u="none" strike="noStrike" kern="1200" cap="none" spc="0" normalizeH="0" baseline="0" noProof="0">
                <a:uLnTx/>
                <a:uFillTx/>
              </a:rPr>
              <a:t>二级</a:t>
            </a:r>
            <a:endParaRPr kumimoji="0" lang="zh-CN" altLang="en-US" sz="1600" b="0" i="0" u="none" strike="noStrike" kern="1200" cap="none" spc="0" normalizeH="0" baseline="0" noProof="0">
              <a:uLnTx/>
              <a:uFillTx/>
            </a:endParaRPr>
          </a:p>
          <a:p>
            <a:pPr lvl="2"/>
            <a:r>
              <a:rPr kumimoji="0" lang="zh-CN" altLang="en-US" sz="2000" b="0" i="0" u="none" strike="noStrike" kern="1200" cap="none" spc="0" normalizeH="0" baseline="0" noProof="0">
                <a:uLnTx/>
                <a:uFillTx/>
              </a:rPr>
              <a:t>三级</a:t>
            </a:r>
            <a:endParaRPr kumimoji="0" lang="zh-CN" altLang="en-US" sz="2000" b="0" i="0" u="none" strike="noStrike" kern="1200" cap="none" spc="0" normalizeH="0" baseline="0" noProof="0">
              <a:uLnTx/>
              <a:uFillTx/>
            </a:endParaRPr>
          </a:p>
          <a:p>
            <a:pPr lvl="3"/>
            <a:r>
              <a:rPr kumimoji="0" lang="zh-CN" altLang="en-US" sz="1800" b="0" i="0" u="none" strike="noStrike" kern="1200" cap="none" spc="0" normalizeH="0" baseline="0" noProof="0">
                <a:uLnTx/>
                <a:uFillTx/>
              </a:rPr>
              <a:t>四级</a:t>
            </a:r>
            <a:endParaRPr kumimoji="0" lang="zh-CN" altLang="en-US" sz="1800" b="0" i="0" u="none" strike="noStrike" kern="1200" cap="none" spc="0" normalizeH="0" baseline="0" noProof="0">
              <a:uLnTx/>
              <a:uFillTx/>
            </a:endParaRPr>
          </a:p>
          <a:p>
            <a:pPr lvl="4"/>
            <a:r>
              <a:rPr kumimoji="0" lang="zh-CN" altLang="en-US" sz="1800" b="0" i="0" u="none" strike="noStrike" kern="1200" cap="none" spc="0" normalizeH="0" baseline="0" noProof="0">
                <a:uLnTx/>
                <a:uFillTx/>
              </a:rPr>
              <a:t>五级</a:t>
            </a:r>
            <a:endParaRPr kumimoji="0" lang="zh-CN" altLang="en-US" sz="1800" b="0" i="0" u="none" strike="noStrike" kern="1200" cap="none" spc="0" normalizeH="0" baseline="0" noProof="0">
              <a:uLnTx/>
              <a:uFillTx/>
            </a:endParaRPr>
          </a:p>
        </p:txBody>
      </p:sp>
      <p:sp>
        <p:nvSpPr>
          <p:cNvPr id="5" name="日期占位符 4"/>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6" name="页脚占位符 5"/>
          <p:cNvSpPr>
            <a:spLocks noGrp="1"/>
          </p:cNvSpPr>
          <p:nvPr>
            <p:ph type="ftr" sz="quarter" idx="11"/>
          </p:nvPr>
        </p:nvSpPr>
        <p:spPr/>
        <p:txBody>
          <a:bodyPr/>
          <a:p>
            <a:pPr lvl="0" eaLnBrk="1" hangingPunct="1"/>
            <a:endParaRPr lang="en-US" altLang="zh-CN"/>
          </a:p>
        </p:txBody>
      </p:sp>
      <p:sp>
        <p:nvSpPr>
          <p:cNvPr id="7" name="灯片编号占位符 6"/>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kumimoji="0" lang="zh-CN" altLang="en-US" sz="3200" b="1" i="0" u="none" strike="noStrike" kern="1200" cap="none" spc="0" normalizeH="0" baseline="0" noProof="0">
                <a:uLnTx/>
                <a:uFillTx/>
              </a:rPr>
              <a:t>单击此处编辑母版标题样式</a:t>
            </a:r>
            <a:endParaRPr kumimoji="0" lang="zh-CN" altLang="en-US" sz="3200" b="1" i="0" u="none" strike="noStrike" kern="1200" cap="none" spc="0" normalizeH="0" baseline="0" noProof="0">
              <a:uLnTx/>
              <a:uFillTx/>
            </a:endParaRPr>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0" lang="zh-CN" altLang="en-US" sz="2400" b="1" i="0" u="none" strike="noStrike" kern="1200" cap="none" spc="0" normalizeH="0" baseline="0" noProof="0">
                <a:uLnTx/>
                <a:uFillTx/>
              </a:rPr>
              <a:t>单击此处编辑母版文本样式</a:t>
            </a:r>
            <a:endParaRPr kumimoji="0" lang="zh-CN" altLang="en-US" sz="2400" b="1" i="0" u="none" strike="noStrike" kern="1200" cap="none" spc="0" normalizeH="0" baseline="0" noProof="0">
              <a:uLnTx/>
              <a:uFillTx/>
            </a:endParaRPr>
          </a:p>
        </p:txBody>
      </p:sp>
      <p:sp>
        <p:nvSpPr>
          <p:cNvPr id="4" name="内容占位符 3"/>
          <p:cNvSpPr>
            <a:spLocks noGrp="1"/>
          </p:cNvSpPr>
          <p:nvPr>
            <p:ph sz="half" idx="2"/>
          </p:nvPr>
        </p:nvSpPr>
        <p:spPr>
          <a:xfrm>
            <a:off x="630238" y="2505075"/>
            <a:ext cx="3868737" cy="3684588"/>
          </a:xfrm>
        </p:spPr>
        <p:txBody>
          <a:bodyPr/>
          <a:lstStyle/>
          <a:p>
            <a:pPr lvl="0"/>
            <a:r>
              <a:rPr kumimoji="0" lang="zh-CN" altLang="en-US" sz="2000" b="0" i="0" u="none" strike="noStrike" kern="1200" cap="none" spc="0" normalizeH="0" baseline="0" noProof="0">
                <a:uLnTx/>
                <a:uFillTx/>
              </a:rPr>
              <a:t>单击此处编辑母版文本样式</a:t>
            </a:r>
            <a:endParaRPr kumimoji="0" lang="zh-CN" altLang="en-US" sz="2000" b="0" i="0" u="none" strike="noStrike" kern="1200" cap="none" spc="0" normalizeH="0" baseline="0" noProof="0">
              <a:uLnTx/>
              <a:uFillTx/>
            </a:endParaRPr>
          </a:p>
          <a:p>
            <a:pPr lvl="1"/>
            <a:r>
              <a:rPr kumimoji="0" lang="zh-CN" altLang="en-US" sz="1600" b="0" i="0" u="none" strike="noStrike" kern="1200" cap="none" spc="0" normalizeH="0" baseline="0" noProof="0">
                <a:uLnTx/>
                <a:uFillTx/>
              </a:rPr>
              <a:t>二级</a:t>
            </a:r>
            <a:endParaRPr kumimoji="0" lang="zh-CN" altLang="en-US" sz="1600" b="0" i="0" u="none" strike="noStrike" kern="1200" cap="none" spc="0" normalizeH="0" baseline="0" noProof="0">
              <a:uLnTx/>
              <a:uFillTx/>
            </a:endParaRPr>
          </a:p>
          <a:p>
            <a:pPr lvl="2"/>
            <a:r>
              <a:rPr kumimoji="0" lang="zh-CN" altLang="en-US" sz="2000" b="0" i="0" u="none" strike="noStrike" kern="1200" cap="none" spc="0" normalizeH="0" baseline="0" noProof="0">
                <a:uLnTx/>
                <a:uFillTx/>
              </a:rPr>
              <a:t>三级</a:t>
            </a:r>
            <a:endParaRPr kumimoji="0" lang="zh-CN" altLang="en-US" sz="2000" b="0" i="0" u="none" strike="noStrike" kern="1200" cap="none" spc="0" normalizeH="0" baseline="0" noProof="0">
              <a:uLnTx/>
              <a:uFillTx/>
            </a:endParaRPr>
          </a:p>
          <a:p>
            <a:pPr lvl="3"/>
            <a:r>
              <a:rPr kumimoji="0" lang="zh-CN" altLang="en-US" sz="1800" b="0" i="0" u="none" strike="noStrike" kern="1200" cap="none" spc="0" normalizeH="0" baseline="0" noProof="0">
                <a:uLnTx/>
                <a:uFillTx/>
              </a:rPr>
              <a:t>四级</a:t>
            </a:r>
            <a:endParaRPr kumimoji="0" lang="zh-CN" altLang="en-US" sz="1800" b="0" i="0" u="none" strike="noStrike" kern="1200" cap="none" spc="0" normalizeH="0" baseline="0" noProof="0">
              <a:uLnTx/>
              <a:uFillTx/>
            </a:endParaRPr>
          </a:p>
          <a:p>
            <a:pPr lvl="4"/>
            <a:r>
              <a:rPr kumimoji="0" lang="zh-CN" altLang="en-US" sz="1800" b="0" i="0" u="none" strike="noStrike" kern="1200" cap="none" spc="0" normalizeH="0" baseline="0" noProof="0">
                <a:uLnTx/>
                <a:uFillTx/>
              </a:rPr>
              <a:t>五级</a:t>
            </a:r>
            <a:endParaRPr kumimoji="0" lang="zh-CN" altLang="en-US" sz="1800" b="0" i="0" u="none" strike="noStrike" kern="1200" cap="none" spc="0" normalizeH="0" baseline="0" noProof="0">
              <a:uLnTx/>
              <a:uFillTx/>
            </a:endParaRPr>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0" lang="zh-CN" altLang="en-US" sz="2400" b="1" i="0" u="none" strike="noStrike" kern="1200" cap="none" spc="0" normalizeH="0" baseline="0" noProof="0">
                <a:uLnTx/>
                <a:uFillTx/>
              </a:rPr>
              <a:t>单击此处编辑母版文本样式</a:t>
            </a:r>
            <a:endParaRPr kumimoji="0" lang="zh-CN" altLang="en-US" sz="2400" b="1" i="0" u="none" strike="noStrike" kern="1200" cap="none" spc="0" normalizeH="0" baseline="0" noProof="0">
              <a:uLnTx/>
              <a:uFillTx/>
            </a:endParaRPr>
          </a:p>
        </p:txBody>
      </p:sp>
      <p:sp>
        <p:nvSpPr>
          <p:cNvPr id="6" name="内容占位符 5"/>
          <p:cNvSpPr>
            <a:spLocks noGrp="1"/>
          </p:cNvSpPr>
          <p:nvPr>
            <p:ph sz="quarter" idx="4"/>
          </p:nvPr>
        </p:nvSpPr>
        <p:spPr>
          <a:xfrm>
            <a:off x="4629150" y="2505075"/>
            <a:ext cx="3887788" cy="3684588"/>
          </a:xfrm>
        </p:spPr>
        <p:txBody>
          <a:bodyPr/>
          <a:lstStyle/>
          <a:p>
            <a:pPr lvl="0"/>
            <a:r>
              <a:rPr kumimoji="0" lang="zh-CN" altLang="en-US" sz="2000" b="0" i="0" u="none" strike="noStrike" kern="1200" cap="none" spc="0" normalizeH="0" baseline="0" noProof="0">
                <a:uLnTx/>
                <a:uFillTx/>
              </a:rPr>
              <a:t>单击此处编辑母版文本样式</a:t>
            </a:r>
            <a:endParaRPr kumimoji="0" lang="zh-CN" altLang="en-US" sz="2000" b="0" i="0" u="none" strike="noStrike" kern="1200" cap="none" spc="0" normalizeH="0" baseline="0" noProof="0">
              <a:uLnTx/>
              <a:uFillTx/>
            </a:endParaRPr>
          </a:p>
          <a:p>
            <a:pPr lvl="1"/>
            <a:r>
              <a:rPr kumimoji="0" lang="zh-CN" altLang="en-US" sz="1600" b="0" i="0" u="none" strike="noStrike" kern="1200" cap="none" spc="0" normalizeH="0" baseline="0" noProof="0">
                <a:uLnTx/>
                <a:uFillTx/>
              </a:rPr>
              <a:t>二级</a:t>
            </a:r>
            <a:endParaRPr kumimoji="0" lang="zh-CN" altLang="en-US" sz="1600" b="0" i="0" u="none" strike="noStrike" kern="1200" cap="none" spc="0" normalizeH="0" baseline="0" noProof="0">
              <a:uLnTx/>
              <a:uFillTx/>
            </a:endParaRPr>
          </a:p>
          <a:p>
            <a:pPr lvl="2"/>
            <a:r>
              <a:rPr kumimoji="0" lang="zh-CN" altLang="en-US" sz="2000" b="0" i="0" u="none" strike="noStrike" kern="1200" cap="none" spc="0" normalizeH="0" baseline="0" noProof="0">
                <a:uLnTx/>
                <a:uFillTx/>
              </a:rPr>
              <a:t>三级</a:t>
            </a:r>
            <a:endParaRPr kumimoji="0" lang="zh-CN" altLang="en-US" sz="2000" b="0" i="0" u="none" strike="noStrike" kern="1200" cap="none" spc="0" normalizeH="0" baseline="0" noProof="0">
              <a:uLnTx/>
              <a:uFillTx/>
            </a:endParaRPr>
          </a:p>
          <a:p>
            <a:pPr lvl="3"/>
            <a:r>
              <a:rPr kumimoji="0" lang="zh-CN" altLang="en-US" sz="1800" b="0" i="0" u="none" strike="noStrike" kern="1200" cap="none" spc="0" normalizeH="0" baseline="0" noProof="0">
                <a:uLnTx/>
                <a:uFillTx/>
              </a:rPr>
              <a:t>四级</a:t>
            </a:r>
            <a:endParaRPr kumimoji="0" lang="zh-CN" altLang="en-US" sz="1800" b="0" i="0" u="none" strike="noStrike" kern="1200" cap="none" spc="0" normalizeH="0" baseline="0" noProof="0">
              <a:uLnTx/>
              <a:uFillTx/>
            </a:endParaRPr>
          </a:p>
          <a:p>
            <a:pPr lvl="4"/>
            <a:r>
              <a:rPr kumimoji="0" lang="zh-CN" altLang="en-US" sz="1800" b="0" i="0" u="none" strike="noStrike" kern="1200" cap="none" spc="0" normalizeH="0" baseline="0" noProof="0">
                <a:uLnTx/>
                <a:uFillTx/>
              </a:rPr>
              <a:t>五级</a:t>
            </a:r>
            <a:endParaRPr kumimoji="0" lang="zh-CN" altLang="en-US" sz="1800" b="0" i="0" u="none" strike="noStrike" kern="1200" cap="none" spc="0" normalizeH="0" baseline="0" noProof="0">
              <a:uLnTx/>
              <a:uFillTx/>
            </a:endParaRPr>
          </a:p>
        </p:txBody>
      </p:sp>
      <p:sp>
        <p:nvSpPr>
          <p:cNvPr id="7" name="日期占位符 6"/>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8" name="页脚占位符 7"/>
          <p:cNvSpPr>
            <a:spLocks noGrp="1"/>
          </p:cNvSpPr>
          <p:nvPr>
            <p:ph type="ftr" sz="quarter" idx="11"/>
          </p:nvPr>
        </p:nvSpPr>
        <p:spPr/>
        <p:txBody>
          <a:bodyPr/>
          <a:p>
            <a:pPr lvl="0" eaLnBrk="1" hangingPunct="1"/>
            <a:endParaRPr lang="en-US" altLang="zh-CN"/>
          </a:p>
        </p:txBody>
      </p:sp>
      <p:sp>
        <p:nvSpPr>
          <p:cNvPr id="9" name="灯片编号占位符 8"/>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19100" y="161925"/>
            <a:ext cx="8291513" cy="700088"/>
          </a:xfrm>
        </p:spPr>
        <p:txBody>
          <a:bodyPr/>
          <a:lstStyle/>
          <a:p>
            <a:r>
              <a:rPr kumimoji="0" lang="zh-CN" altLang="en-US" sz="3200" b="1" i="0" u="none" strike="noStrike" kern="1200" cap="none" spc="0" normalizeH="0" baseline="0" noProof="0">
                <a:uLnTx/>
                <a:uFillTx/>
              </a:rPr>
              <a:t>单击此处编辑母版标题样式</a:t>
            </a:r>
            <a:endParaRPr kumimoji="0" lang="zh-CN" altLang="en-US" sz="3200" b="1" i="0" u="none" strike="noStrike" kern="1200" cap="none" spc="0" normalizeH="0" baseline="0" noProof="0">
              <a:uLnTx/>
              <a:uFillTx/>
            </a:endParaRPr>
          </a:p>
        </p:txBody>
      </p:sp>
      <p:sp>
        <p:nvSpPr>
          <p:cNvPr id="3" name="日期占位符 2"/>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4" name="页脚占位符 3"/>
          <p:cNvSpPr>
            <a:spLocks noGrp="1"/>
          </p:cNvSpPr>
          <p:nvPr>
            <p:ph type="ftr" sz="quarter" idx="11"/>
          </p:nvPr>
        </p:nvSpPr>
        <p:spPr/>
        <p:txBody>
          <a:bodyPr/>
          <a:p>
            <a:pPr lvl="0" eaLnBrk="1" hangingPunct="1"/>
            <a:endParaRPr lang="en-US" altLang="zh-CN"/>
          </a:p>
        </p:txBody>
      </p:sp>
      <p:sp>
        <p:nvSpPr>
          <p:cNvPr id="5" name="灯片编号占位符 4"/>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3" name="页脚占位符 2"/>
          <p:cNvSpPr>
            <a:spLocks noGrp="1"/>
          </p:cNvSpPr>
          <p:nvPr>
            <p:ph type="ftr" sz="quarter" idx="11"/>
          </p:nvPr>
        </p:nvSpPr>
        <p:spPr/>
        <p:txBody>
          <a:bodyPr/>
          <a:p>
            <a:pPr lvl="0" eaLnBrk="1" hangingPunct="1"/>
            <a:endParaRPr lang="en-US" altLang="zh-CN"/>
          </a:p>
        </p:txBody>
      </p:sp>
      <p:sp>
        <p:nvSpPr>
          <p:cNvPr id="4" name="灯片编号占位符 3"/>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lstStyle>
            <a:lvl1pPr>
              <a:defRPr sz="3200"/>
            </a:lvl1pPr>
          </a:lstStyle>
          <a:p>
            <a:r>
              <a:rPr kumimoji="0" lang="zh-CN" altLang="en-US" sz="3200" b="1" i="0" u="none" strike="noStrike" kern="1200" cap="none" spc="0" normalizeH="0" baseline="0" noProof="0">
                <a:uLnTx/>
                <a:uFillTx/>
              </a:rPr>
              <a:t>单击此处编辑母版标题样式</a:t>
            </a:r>
            <a:endParaRPr kumimoji="0" lang="zh-CN" altLang="en-US" sz="3200" b="1" i="0" u="none" strike="noStrike" kern="1200" cap="none" spc="0" normalizeH="0" baseline="0" noProof="0">
              <a:uLnTx/>
              <a:uFillTx/>
            </a:endParaRPr>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0" lang="zh-CN" altLang="en-US" sz="3200" b="0" i="0" u="none" strike="noStrike" kern="1200" cap="none" spc="0" normalizeH="0" baseline="0" noProof="0">
                <a:uLnTx/>
                <a:uFillTx/>
              </a:rPr>
              <a:t>单击此处编辑母版文本样式</a:t>
            </a:r>
            <a:endParaRPr kumimoji="0" lang="zh-CN" altLang="en-US" sz="3200" b="0" i="0" u="none" strike="noStrike" kern="1200" cap="none" spc="0" normalizeH="0" baseline="0" noProof="0">
              <a:uLnTx/>
              <a:uFillTx/>
            </a:endParaRPr>
          </a:p>
          <a:p>
            <a:pPr lvl="1"/>
            <a:r>
              <a:rPr kumimoji="0" lang="zh-CN" altLang="en-US" sz="2800" b="0" i="0" u="none" strike="noStrike" kern="1200" cap="none" spc="0" normalizeH="0" baseline="0" noProof="0">
                <a:uLnTx/>
                <a:uFillTx/>
              </a:rPr>
              <a:t>二级</a:t>
            </a:r>
            <a:endParaRPr kumimoji="0" lang="zh-CN" altLang="en-US" sz="2800" b="0" i="0" u="none" strike="noStrike" kern="1200" cap="none" spc="0" normalizeH="0" baseline="0" noProof="0">
              <a:uLnTx/>
              <a:uFillTx/>
            </a:endParaRPr>
          </a:p>
          <a:p>
            <a:pPr lvl="2"/>
            <a:r>
              <a:rPr kumimoji="0" lang="zh-CN" altLang="en-US" sz="2400" b="0" i="0" u="none" strike="noStrike" kern="1200" cap="none" spc="0" normalizeH="0" baseline="0" noProof="0">
                <a:uLnTx/>
                <a:uFillTx/>
              </a:rPr>
              <a:t>三级</a:t>
            </a:r>
            <a:endParaRPr kumimoji="0" lang="zh-CN" altLang="en-US" sz="2400" b="0" i="0" u="none" strike="noStrike" kern="1200" cap="none" spc="0" normalizeH="0" baseline="0" noProof="0">
              <a:uLnTx/>
              <a:uFillTx/>
            </a:endParaRPr>
          </a:p>
          <a:p>
            <a:pPr lvl="3"/>
            <a:r>
              <a:rPr kumimoji="0" lang="zh-CN" altLang="en-US" sz="2000" b="0" i="0" u="none" strike="noStrike" kern="1200" cap="none" spc="0" normalizeH="0" baseline="0" noProof="0">
                <a:uLnTx/>
                <a:uFillTx/>
              </a:rPr>
              <a:t>四级</a:t>
            </a:r>
            <a:endParaRPr kumimoji="0" lang="zh-CN" altLang="en-US" sz="2000" b="0" i="0" u="none" strike="noStrike" kern="1200" cap="none" spc="0" normalizeH="0" baseline="0" noProof="0">
              <a:uLnTx/>
              <a:uFillTx/>
            </a:endParaRPr>
          </a:p>
          <a:p>
            <a:pPr lvl="4"/>
            <a:r>
              <a:rPr kumimoji="0" lang="zh-CN" altLang="en-US" sz="2000" b="0" i="0" u="none" strike="noStrike" kern="1200" cap="none" spc="0" normalizeH="0" baseline="0" noProof="0">
                <a:uLnTx/>
                <a:uFillTx/>
              </a:rPr>
              <a:t>五级</a:t>
            </a:r>
            <a:endParaRPr kumimoji="0" lang="zh-CN" altLang="en-US" sz="2000" b="0" i="0" u="none" strike="noStrike" kern="1200" cap="none" spc="0" normalizeH="0" baseline="0" noProof="0">
              <a:uLnTx/>
              <a:uFillTx/>
            </a:endParaRPr>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0" lang="zh-CN" altLang="en-US" sz="1600" b="0" i="0" u="none" strike="noStrike" kern="1200" cap="none" spc="0" normalizeH="0" baseline="0" noProof="0">
                <a:uLnTx/>
                <a:uFillTx/>
              </a:rPr>
              <a:t>单击此处编辑母版文本样式</a:t>
            </a:r>
            <a:endParaRPr kumimoji="0" lang="zh-CN" altLang="en-US" sz="1600" b="0" i="0" u="none" strike="noStrike" kern="1200" cap="none" spc="0" normalizeH="0" baseline="0" noProof="0">
              <a:uLnTx/>
              <a:uFillTx/>
            </a:endParaRPr>
          </a:p>
        </p:txBody>
      </p:sp>
      <p:sp>
        <p:nvSpPr>
          <p:cNvPr id="5" name="日期占位符 4"/>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6" name="页脚占位符 5"/>
          <p:cNvSpPr>
            <a:spLocks noGrp="1"/>
          </p:cNvSpPr>
          <p:nvPr>
            <p:ph type="ftr" sz="quarter" idx="11"/>
          </p:nvPr>
        </p:nvSpPr>
        <p:spPr/>
        <p:txBody>
          <a:bodyPr/>
          <a:p>
            <a:pPr lvl="0" eaLnBrk="1" hangingPunct="1"/>
            <a:endParaRPr lang="en-US" altLang="zh-CN"/>
          </a:p>
        </p:txBody>
      </p:sp>
      <p:sp>
        <p:nvSpPr>
          <p:cNvPr id="7" name="灯片编号占位符 6"/>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19100" y="161925"/>
            <a:ext cx="8291513" cy="700088"/>
          </a:xfrm>
        </p:spPr>
        <p:txBody>
          <a:bodyPr/>
          <a:lstStyle/>
          <a:p>
            <a:r>
              <a:rPr kumimoji="0" lang="zh-CN" altLang="en-US" sz="3200" b="1" i="0" u="none" strike="noStrike" kern="1200" cap="none" spc="0" normalizeH="0" baseline="0" noProof="0">
                <a:uLnTx/>
                <a:uFillTx/>
              </a:rPr>
              <a:t>单击此处编辑母版标题样式</a:t>
            </a:r>
            <a:endParaRPr kumimoji="0" lang="zh-CN" altLang="en-US" sz="3200" b="1" i="0" u="none" strike="noStrike" kern="1200" cap="none" spc="0" normalizeH="0" baseline="0" noProof="0">
              <a:uLnTx/>
              <a:uFillTx/>
            </a:endParaRPr>
          </a:p>
        </p:txBody>
      </p:sp>
      <p:sp>
        <p:nvSpPr>
          <p:cNvPr id="3" name="内容占位符 2"/>
          <p:cNvSpPr>
            <a:spLocks noGrp="1"/>
          </p:cNvSpPr>
          <p:nvPr>
            <p:ph idx="1"/>
          </p:nvPr>
        </p:nvSpPr>
        <p:spPr>
          <a:xfrm>
            <a:off x="419100" y="1027113"/>
            <a:ext cx="8291513" cy="5192712"/>
          </a:xfrm>
        </p:spPr>
        <p:txBody>
          <a:bodyPr/>
          <a:lstStyle/>
          <a:p>
            <a:pPr lvl="0"/>
            <a:r>
              <a:rPr kumimoji="0" lang="zh-CN" altLang="en-US" sz="2000" b="0" i="0" u="none" strike="noStrike" kern="1200" cap="none" spc="0" normalizeH="0" baseline="0" noProof="0">
                <a:uLnTx/>
                <a:uFillTx/>
              </a:rPr>
              <a:t>单击此处编辑母版文本样式</a:t>
            </a:r>
            <a:endParaRPr kumimoji="0" lang="zh-CN" altLang="en-US" sz="2000" b="0" i="0" u="none" strike="noStrike" kern="1200" cap="none" spc="0" normalizeH="0" baseline="0" noProof="0">
              <a:uLnTx/>
              <a:uFillTx/>
            </a:endParaRPr>
          </a:p>
          <a:p>
            <a:pPr lvl="1"/>
            <a:r>
              <a:rPr kumimoji="0" lang="zh-CN" altLang="en-US" sz="1600" b="0" i="0" u="none" strike="noStrike" kern="1200" cap="none" spc="0" normalizeH="0" baseline="0" noProof="0">
                <a:uLnTx/>
                <a:uFillTx/>
              </a:rPr>
              <a:t>二级</a:t>
            </a:r>
            <a:endParaRPr kumimoji="0" lang="zh-CN" altLang="en-US" sz="1600" b="0" i="0" u="none" strike="noStrike" kern="1200" cap="none" spc="0" normalizeH="0" baseline="0" noProof="0">
              <a:uLnTx/>
              <a:uFillTx/>
            </a:endParaRPr>
          </a:p>
          <a:p>
            <a:pPr lvl="2"/>
            <a:r>
              <a:rPr kumimoji="0" lang="zh-CN" altLang="en-US" sz="2000" b="0" i="0" u="none" strike="noStrike" kern="1200" cap="none" spc="0" normalizeH="0" baseline="0" noProof="0">
                <a:uLnTx/>
                <a:uFillTx/>
              </a:rPr>
              <a:t>三级</a:t>
            </a:r>
            <a:endParaRPr kumimoji="0" lang="zh-CN" altLang="en-US" sz="2000" b="0" i="0" u="none" strike="noStrike" kern="1200" cap="none" spc="0" normalizeH="0" baseline="0" noProof="0">
              <a:uLnTx/>
              <a:uFillTx/>
            </a:endParaRPr>
          </a:p>
          <a:p>
            <a:pPr lvl="3"/>
            <a:r>
              <a:rPr kumimoji="0" lang="zh-CN" altLang="en-US" sz="1800" b="0" i="0" u="none" strike="noStrike" kern="1200" cap="none" spc="0" normalizeH="0" baseline="0" noProof="0">
                <a:uLnTx/>
                <a:uFillTx/>
              </a:rPr>
              <a:t>四级</a:t>
            </a:r>
            <a:endParaRPr kumimoji="0" lang="zh-CN" altLang="en-US" sz="1800" b="0" i="0" u="none" strike="noStrike" kern="1200" cap="none" spc="0" normalizeH="0" baseline="0" noProof="0">
              <a:uLnTx/>
              <a:uFillTx/>
            </a:endParaRPr>
          </a:p>
          <a:p>
            <a:pPr lvl="4"/>
            <a:r>
              <a:rPr kumimoji="0" lang="zh-CN" altLang="en-US" sz="1800" b="0" i="0" u="none" strike="noStrike" kern="1200" cap="none" spc="0" normalizeH="0" baseline="0" noProof="0">
                <a:uLnTx/>
                <a:uFillTx/>
              </a:rPr>
              <a:t>五级</a:t>
            </a:r>
            <a:endParaRPr kumimoji="0" lang="zh-CN" altLang="en-US" sz="1800" b="0" i="0" u="none" strike="noStrike" kern="1200" cap="none" spc="0" normalizeH="0" baseline="0" noProof="0">
              <a:uLnTx/>
              <a:uFillTx/>
            </a:endParaRPr>
          </a:p>
        </p:txBody>
      </p:sp>
      <p:sp>
        <p:nvSpPr>
          <p:cNvPr id="4" name="日期占位符 3"/>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p>
            <a:pPr lvl="0" eaLnBrk="1" hangingPunct="1"/>
            <a:endParaRPr lang="en-US" altLang="zh-CN"/>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lstStyle>
            <a:lvl1pPr>
              <a:defRPr sz="3200"/>
            </a:lvl1pPr>
          </a:lstStyle>
          <a:p>
            <a:r>
              <a:rPr kumimoji="0" lang="zh-CN" altLang="en-US" sz="3200" b="1" i="0" u="none" strike="noStrike" kern="1200" cap="none" spc="0" normalizeH="0" baseline="0" noProof="0">
                <a:uLnTx/>
                <a:uFillTx/>
              </a:rPr>
              <a:t>单击此处编辑母版标题样式</a:t>
            </a:r>
            <a:endParaRPr kumimoji="0" lang="zh-CN" altLang="en-US" sz="3200" b="1" i="0" u="none" strike="noStrike" kern="1200" cap="none" spc="0" normalizeH="0" baseline="0" noProof="0">
              <a:uLnTx/>
              <a:uFillTx/>
            </a:endParaRPr>
          </a:p>
        </p:txBody>
      </p:sp>
      <p:sp>
        <p:nvSpPr>
          <p:cNvPr id="3" name="图片占位符 2"/>
          <p:cNvSpPr>
            <a:spLocks noGrp="1"/>
          </p:cNvSpPr>
          <p:nvPr>
            <p:ph type="pic" idx="1"/>
          </p:nvPr>
        </p:nvSpPr>
        <p:spPr>
          <a:xfrm>
            <a:off x="3887788" y="987425"/>
            <a:ext cx="4629150" cy="4873625"/>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just" defTabSz="914400" rtl="0" eaLnBrk="0" fontAlgn="base" latinLnBrk="0" hangingPunct="0">
              <a:lnSpc>
                <a:spcPct val="110000"/>
              </a:lnSpc>
              <a:spcBef>
                <a:spcPts val="1800"/>
              </a:spcBef>
              <a:spcAft>
                <a:spcPct val="0"/>
              </a:spcAft>
              <a:buClr>
                <a:srgbClr val="1FB1E5"/>
              </a:buClr>
              <a:buSzPct val="130000"/>
              <a:buFontTx/>
              <a:buNone/>
              <a:defRPr/>
            </a:pPr>
            <a:endParaRPr kumimoji="0" lang="zh-CN" altLang="en-US" sz="3200" b="0" i="0" u="none" strike="noStrike" kern="1200" cap="none" spc="0" normalizeH="0" baseline="0" noProof="0">
              <a:ln>
                <a:noFill/>
              </a:ln>
              <a:solidFill>
                <a:srgbClr val="1486AE"/>
              </a:solidFill>
              <a:uLnTx/>
              <a:uFillTx/>
              <a:latin typeface="+mn-lt"/>
              <a:ea typeface="+mn-ea"/>
              <a:cs typeface="+mn-cs"/>
            </a:endParaRPr>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0" lang="zh-CN" altLang="en-US" sz="1600" b="0" i="0" u="none" strike="noStrike" kern="1200" cap="none" spc="0" normalizeH="0" baseline="0" noProof="0">
                <a:uLnTx/>
                <a:uFillTx/>
              </a:rPr>
              <a:t>单击此处编辑母版文本样式</a:t>
            </a:r>
            <a:endParaRPr kumimoji="0" lang="zh-CN" altLang="en-US" sz="1600" b="0" i="0" u="none" strike="noStrike" kern="1200" cap="none" spc="0" normalizeH="0" baseline="0" noProof="0">
              <a:uLnTx/>
              <a:uFillTx/>
            </a:endParaRPr>
          </a:p>
        </p:txBody>
      </p:sp>
      <p:sp>
        <p:nvSpPr>
          <p:cNvPr id="5" name="日期占位符 4"/>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6" name="页脚占位符 5"/>
          <p:cNvSpPr>
            <a:spLocks noGrp="1"/>
          </p:cNvSpPr>
          <p:nvPr>
            <p:ph type="ftr" sz="quarter" idx="11"/>
          </p:nvPr>
        </p:nvSpPr>
        <p:spPr/>
        <p:txBody>
          <a:bodyPr/>
          <a:p>
            <a:pPr lvl="0" eaLnBrk="1" hangingPunct="1"/>
            <a:endParaRPr lang="en-US" altLang="zh-CN"/>
          </a:p>
        </p:txBody>
      </p:sp>
      <p:sp>
        <p:nvSpPr>
          <p:cNvPr id="7" name="灯片编号占位符 6"/>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19100" y="161925"/>
            <a:ext cx="8291513" cy="700088"/>
          </a:xfrm>
        </p:spPr>
        <p:txBody>
          <a:bodyPr/>
          <a:lstStyle/>
          <a:p>
            <a:r>
              <a:rPr kumimoji="0" lang="zh-CN" altLang="en-US" sz="3200" b="1" i="0" u="none" strike="noStrike" kern="1200" cap="none" spc="0" normalizeH="0" baseline="0" noProof="0">
                <a:uLnTx/>
                <a:uFillTx/>
              </a:rPr>
              <a:t>单击此处编辑母版标题样式</a:t>
            </a:r>
            <a:endParaRPr kumimoji="0" lang="zh-CN" altLang="en-US" sz="3200" b="1" i="0" u="none" strike="noStrike" kern="1200" cap="none" spc="0" normalizeH="0" baseline="0" noProof="0">
              <a:uLnTx/>
              <a:uFillTx/>
            </a:endParaRPr>
          </a:p>
        </p:txBody>
      </p:sp>
      <p:sp>
        <p:nvSpPr>
          <p:cNvPr id="3" name="竖排文字占位符 2"/>
          <p:cNvSpPr>
            <a:spLocks noGrp="1"/>
          </p:cNvSpPr>
          <p:nvPr>
            <p:ph type="body" orient="vert" idx="1"/>
          </p:nvPr>
        </p:nvSpPr>
        <p:spPr>
          <a:xfrm>
            <a:off x="419100" y="1027113"/>
            <a:ext cx="8291513" cy="5192712"/>
          </a:xfrm>
        </p:spPr>
        <p:txBody>
          <a:bodyPr vert="eaVert"/>
          <a:lstStyle/>
          <a:p>
            <a:pPr lvl="0"/>
            <a:r>
              <a:rPr kumimoji="0" lang="zh-CN" altLang="en-US" sz="2000" b="0" i="0" u="none" strike="noStrike" kern="1200" cap="none" spc="0" normalizeH="0" baseline="0" noProof="0">
                <a:uLnTx/>
                <a:uFillTx/>
              </a:rPr>
              <a:t>单击此处编辑母版文本样式</a:t>
            </a:r>
            <a:endParaRPr kumimoji="0" lang="zh-CN" altLang="en-US" sz="2000" b="0" i="0" u="none" strike="noStrike" kern="1200" cap="none" spc="0" normalizeH="0" baseline="0" noProof="0">
              <a:uLnTx/>
              <a:uFillTx/>
            </a:endParaRPr>
          </a:p>
          <a:p>
            <a:pPr lvl="1"/>
            <a:r>
              <a:rPr kumimoji="0" lang="zh-CN" altLang="en-US" sz="1600" b="0" i="0" u="none" strike="noStrike" kern="1200" cap="none" spc="0" normalizeH="0" baseline="0" noProof="0">
                <a:uLnTx/>
                <a:uFillTx/>
              </a:rPr>
              <a:t>二级</a:t>
            </a:r>
            <a:endParaRPr kumimoji="0" lang="zh-CN" altLang="en-US" sz="1600" b="0" i="0" u="none" strike="noStrike" kern="1200" cap="none" spc="0" normalizeH="0" baseline="0" noProof="0">
              <a:uLnTx/>
              <a:uFillTx/>
            </a:endParaRPr>
          </a:p>
          <a:p>
            <a:pPr lvl="2"/>
            <a:r>
              <a:rPr kumimoji="0" lang="zh-CN" altLang="en-US" sz="2000" b="0" i="0" u="none" strike="noStrike" kern="1200" cap="none" spc="0" normalizeH="0" baseline="0" noProof="0">
                <a:uLnTx/>
                <a:uFillTx/>
              </a:rPr>
              <a:t>三级</a:t>
            </a:r>
            <a:endParaRPr kumimoji="0" lang="zh-CN" altLang="en-US" sz="2000" b="0" i="0" u="none" strike="noStrike" kern="1200" cap="none" spc="0" normalizeH="0" baseline="0" noProof="0">
              <a:uLnTx/>
              <a:uFillTx/>
            </a:endParaRPr>
          </a:p>
          <a:p>
            <a:pPr lvl="3"/>
            <a:r>
              <a:rPr kumimoji="0" lang="zh-CN" altLang="en-US" sz="1800" b="0" i="0" u="none" strike="noStrike" kern="1200" cap="none" spc="0" normalizeH="0" baseline="0" noProof="0">
                <a:uLnTx/>
                <a:uFillTx/>
              </a:rPr>
              <a:t>四级</a:t>
            </a:r>
            <a:endParaRPr kumimoji="0" lang="zh-CN" altLang="en-US" sz="1800" b="0" i="0" u="none" strike="noStrike" kern="1200" cap="none" spc="0" normalizeH="0" baseline="0" noProof="0">
              <a:uLnTx/>
              <a:uFillTx/>
            </a:endParaRPr>
          </a:p>
          <a:p>
            <a:pPr lvl="4"/>
            <a:r>
              <a:rPr kumimoji="0" lang="zh-CN" altLang="en-US" sz="1800" b="0" i="0" u="none" strike="noStrike" kern="1200" cap="none" spc="0" normalizeH="0" baseline="0" noProof="0">
                <a:uLnTx/>
                <a:uFillTx/>
              </a:rPr>
              <a:t>五级</a:t>
            </a:r>
            <a:endParaRPr kumimoji="0" lang="zh-CN" altLang="en-US" sz="1800" b="0" i="0" u="none" strike="noStrike" kern="1200" cap="none" spc="0" normalizeH="0" baseline="0" noProof="0">
              <a:uLnTx/>
              <a:uFillTx/>
            </a:endParaRPr>
          </a:p>
        </p:txBody>
      </p:sp>
      <p:sp>
        <p:nvSpPr>
          <p:cNvPr id="4" name="日期占位符 3"/>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p>
            <a:pPr lvl="0" eaLnBrk="1" hangingPunct="1"/>
            <a:endParaRPr lang="en-US" altLang="zh-CN"/>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8925" y="161925"/>
            <a:ext cx="2071688" cy="6057900"/>
          </a:xfrm>
        </p:spPr>
        <p:txBody>
          <a:bodyPr vert="eaVert"/>
          <a:lstStyle/>
          <a:p>
            <a:r>
              <a:rPr kumimoji="0" lang="zh-CN" altLang="en-US" sz="3200" b="1" i="0" u="none" strike="noStrike" kern="1200" cap="none" spc="0" normalizeH="0" baseline="0" noProof="0">
                <a:uLnTx/>
                <a:uFillTx/>
              </a:rPr>
              <a:t>单击此处编辑母版标题样式</a:t>
            </a:r>
            <a:endParaRPr kumimoji="0" lang="zh-CN" altLang="en-US" sz="3200" b="1" i="0" u="none" strike="noStrike" kern="1200" cap="none" spc="0" normalizeH="0" baseline="0" noProof="0">
              <a:uLnTx/>
              <a:uFillTx/>
            </a:endParaRPr>
          </a:p>
        </p:txBody>
      </p:sp>
      <p:sp>
        <p:nvSpPr>
          <p:cNvPr id="3" name="竖排文字占位符 2"/>
          <p:cNvSpPr>
            <a:spLocks noGrp="1"/>
          </p:cNvSpPr>
          <p:nvPr>
            <p:ph type="body" orient="vert" idx="1"/>
          </p:nvPr>
        </p:nvSpPr>
        <p:spPr>
          <a:xfrm>
            <a:off x="419100" y="161925"/>
            <a:ext cx="6067425" cy="6057900"/>
          </a:xfrm>
        </p:spPr>
        <p:txBody>
          <a:bodyPr vert="eaVert"/>
          <a:lstStyle/>
          <a:p>
            <a:pPr lvl="0"/>
            <a:r>
              <a:rPr kumimoji="0" lang="zh-CN" altLang="en-US" sz="2000" b="0" i="0" u="none" strike="noStrike" kern="1200" cap="none" spc="0" normalizeH="0" baseline="0" noProof="0">
                <a:uLnTx/>
                <a:uFillTx/>
              </a:rPr>
              <a:t>单击此处编辑母版文本样式</a:t>
            </a:r>
            <a:endParaRPr kumimoji="0" lang="zh-CN" altLang="en-US" sz="2000" b="0" i="0" u="none" strike="noStrike" kern="1200" cap="none" spc="0" normalizeH="0" baseline="0" noProof="0">
              <a:uLnTx/>
              <a:uFillTx/>
            </a:endParaRPr>
          </a:p>
          <a:p>
            <a:pPr lvl="1"/>
            <a:r>
              <a:rPr kumimoji="0" lang="zh-CN" altLang="en-US" sz="1600" b="0" i="0" u="none" strike="noStrike" kern="1200" cap="none" spc="0" normalizeH="0" baseline="0" noProof="0">
                <a:uLnTx/>
                <a:uFillTx/>
              </a:rPr>
              <a:t>二级</a:t>
            </a:r>
            <a:endParaRPr kumimoji="0" lang="zh-CN" altLang="en-US" sz="1600" b="0" i="0" u="none" strike="noStrike" kern="1200" cap="none" spc="0" normalizeH="0" baseline="0" noProof="0">
              <a:uLnTx/>
              <a:uFillTx/>
            </a:endParaRPr>
          </a:p>
          <a:p>
            <a:pPr lvl="2"/>
            <a:r>
              <a:rPr kumimoji="0" lang="zh-CN" altLang="en-US" sz="2000" b="0" i="0" u="none" strike="noStrike" kern="1200" cap="none" spc="0" normalizeH="0" baseline="0" noProof="0">
                <a:uLnTx/>
                <a:uFillTx/>
              </a:rPr>
              <a:t>三级</a:t>
            </a:r>
            <a:endParaRPr kumimoji="0" lang="zh-CN" altLang="en-US" sz="2000" b="0" i="0" u="none" strike="noStrike" kern="1200" cap="none" spc="0" normalizeH="0" baseline="0" noProof="0">
              <a:uLnTx/>
              <a:uFillTx/>
            </a:endParaRPr>
          </a:p>
          <a:p>
            <a:pPr lvl="3"/>
            <a:r>
              <a:rPr kumimoji="0" lang="zh-CN" altLang="en-US" sz="1800" b="0" i="0" u="none" strike="noStrike" kern="1200" cap="none" spc="0" normalizeH="0" baseline="0" noProof="0">
                <a:uLnTx/>
                <a:uFillTx/>
              </a:rPr>
              <a:t>四级</a:t>
            </a:r>
            <a:endParaRPr kumimoji="0" lang="zh-CN" altLang="en-US" sz="1800" b="0" i="0" u="none" strike="noStrike" kern="1200" cap="none" spc="0" normalizeH="0" baseline="0" noProof="0">
              <a:uLnTx/>
              <a:uFillTx/>
            </a:endParaRPr>
          </a:p>
          <a:p>
            <a:pPr lvl="4"/>
            <a:r>
              <a:rPr kumimoji="0" lang="zh-CN" altLang="en-US" sz="1800" b="0" i="0" u="none" strike="noStrike" kern="1200" cap="none" spc="0" normalizeH="0" baseline="0" noProof="0">
                <a:uLnTx/>
                <a:uFillTx/>
              </a:rPr>
              <a:t>五级</a:t>
            </a:r>
            <a:endParaRPr kumimoji="0" lang="zh-CN" altLang="en-US" sz="1800" b="0" i="0" u="none" strike="noStrike" kern="1200" cap="none" spc="0" normalizeH="0" baseline="0" noProof="0">
              <a:uLnTx/>
              <a:uFillTx/>
            </a:endParaRPr>
          </a:p>
        </p:txBody>
      </p:sp>
      <p:sp>
        <p:nvSpPr>
          <p:cNvPr id="4" name="日期占位符 3"/>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p>
            <a:pPr lvl="0" eaLnBrk="1" hangingPunct="1"/>
            <a:endParaRPr lang="en-US" altLang="zh-CN"/>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lstStyle>
            <a:lvl1pPr algn="ctr">
              <a:defRPr sz="6000"/>
            </a:lvl1pPr>
          </a:lstStyle>
          <a:p>
            <a:r>
              <a:rPr kumimoji="0" lang="zh-CN" altLang="en-US" sz="6000" b="1" i="0" u="none" strike="noStrike" kern="1200" cap="none" spc="0" normalizeH="0" baseline="0" noProof="0">
                <a:uLnTx/>
                <a:uFillTx/>
              </a:rPr>
              <a:t>单击此处编辑母版标题样式</a:t>
            </a:r>
            <a:endParaRPr kumimoji="0" lang="zh-CN" altLang="en-US" sz="6000" b="1" i="0" u="none" strike="noStrike" kern="1200" cap="none" spc="0" normalizeH="0" baseline="0" noProof="0">
              <a:uLnTx/>
              <a:uFillTx/>
            </a:endParaRPr>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0" lang="zh-CN" altLang="en-US" sz="2400" b="0" i="0" u="none" strike="noStrike" kern="1200" cap="none" spc="0" normalizeH="0" baseline="0" noProof="0">
                <a:uLnTx/>
                <a:uFillTx/>
              </a:rPr>
              <a:t>单击此处编辑母版副标题样式</a:t>
            </a:r>
            <a:endParaRPr kumimoji="0" lang="zh-CN" altLang="en-US" sz="2400" b="0" i="0" u="none" strike="noStrike" kern="1200" cap="none" spc="0" normalizeH="0" baseline="0" noProof="0">
              <a:uLnTx/>
              <a:uFillTx/>
            </a:endParaRPr>
          </a:p>
        </p:txBody>
      </p:sp>
      <p:sp>
        <p:nvSpPr>
          <p:cNvPr id="4" name="日期占位符 3"/>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p>
            <a:pPr lvl="0" eaLnBrk="1" hangingPunct="1"/>
            <a:endParaRPr lang="en-US" altLang="zh-CN"/>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19100" y="161925"/>
            <a:ext cx="8291513" cy="700088"/>
          </a:xfrm>
        </p:spPr>
        <p:txBody>
          <a:bodyPr/>
          <a:lstStyle/>
          <a:p>
            <a:r>
              <a:rPr kumimoji="0" lang="zh-CN" altLang="en-US" sz="3200" b="1" i="0" u="none" strike="noStrike" kern="1200" cap="none" spc="0" normalizeH="0" baseline="0" noProof="0">
                <a:uLnTx/>
                <a:uFillTx/>
              </a:rPr>
              <a:t>单击此处编辑母版标题样式</a:t>
            </a:r>
            <a:endParaRPr kumimoji="0" lang="zh-CN" altLang="en-US" sz="3200" b="1" i="0" u="none" strike="noStrike" kern="1200" cap="none" spc="0" normalizeH="0" baseline="0" noProof="0">
              <a:uLnTx/>
              <a:uFillTx/>
            </a:endParaRPr>
          </a:p>
        </p:txBody>
      </p:sp>
      <p:sp>
        <p:nvSpPr>
          <p:cNvPr id="3" name="内容占位符 2"/>
          <p:cNvSpPr>
            <a:spLocks noGrp="1"/>
          </p:cNvSpPr>
          <p:nvPr>
            <p:ph idx="1"/>
          </p:nvPr>
        </p:nvSpPr>
        <p:spPr>
          <a:xfrm>
            <a:off x="419100" y="1027113"/>
            <a:ext cx="8291513" cy="5192712"/>
          </a:xfrm>
        </p:spPr>
        <p:txBody>
          <a:bodyPr/>
          <a:lstStyle/>
          <a:p>
            <a:pPr lvl="0"/>
            <a:r>
              <a:rPr kumimoji="0" lang="zh-CN" altLang="en-US" sz="2000" b="0" i="0" u="none" strike="noStrike" kern="1200" cap="none" spc="0" normalizeH="0" baseline="0" noProof="0">
                <a:uLnTx/>
                <a:uFillTx/>
              </a:rPr>
              <a:t>单击此处编辑母版文本样式</a:t>
            </a:r>
            <a:endParaRPr kumimoji="0" lang="zh-CN" altLang="en-US" sz="2000" b="0" i="0" u="none" strike="noStrike" kern="1200" cap="none" spc="0" normalizeH="0" baseline="0" noProof="0">
              <a:uLnTx/>
              <a:uFillTx/>
            </a:endParaRPr>
          </a:p>
          <a:p>
            <a:pPr lvl="1"/>
            <a:r>
              <a:rPr kumimoji="0" lang="zh-CN" altLang="en-US" sz="1600" b="0" i="0" u="none" strike="noStrike" kern="1200" cap="none" spc="0" normalizeH="0" baseline="0" noProof="0">
                <a:uLnTx/>
                <a:uFillTx/>
              </a:rPr>
              <a:t>二级</a:t>
            </a:r>
            <a:endParaRPr kumimoji="0" lang="zh-CN" altLang="en-US" sz="1600" b="0" i="0" u="none" strike="noStrike" kern="1200" cap="none" spc="0" normalizeH="0" baseline="0" noProof="0">
              <a:uLnTx/>
              <a:uFillTx/>
            </a:endParaRPr>
          </a:p>
          <a:p>
            <a:pPr lvl="2"/>
            <a:r>
              <a:rPr kumimoji="0" lang="zh-CN" altLang="en-US" sz="2000" b="0" i="0" u="none" strike="noStrike" kern="1200" cap="none" spc="0" normalizeH="0" baseline="0" noProof="0">
                <a:uLnTx/>
                <a:uFillTx/>
              </a:rPr>
              <a:t>三级</a:t>
            </a:r>
            <a:endParaRPr kumimoji="0" lang="zh-CN" altLang="en-US" sz="2000" b="0" i="0" u="none" strike="noStrike" kern="1200" cap="none" spc="0" normalizeH="0" baseline="0" noProof="0">
              <a:uLnTx/>
              <a:uFillTx/>
            </a:endParaRPr>
          </a:p>
          <a:p>
            <a:pPr lvl="3"/>
            <a:r>
              <a:rPr kumimoji="0" lang="zh-CN" altLang="en-US" sz="1800" b="0" i="0" u="none" strike="noStrike" kern="1200" cap="none" spc="0" normalizeH="0" baseline="0" noProof="0">
                <a:uLnTx/>
                <a:uFillTx/>
              </a:rPr>
              <a:t>四级</a:t>
            </a:r>
            <a:endParaRPr kumimoji="0" lang="zh-CN" altLang="en-US" sz="1800" b="0" i="0" u="none" strike="noStrike" kern="1200" cap="none" spc="0" normalizeH="0" baseline="0" noProof="0">
              <a:uLnTx/>
              <a:uFillTx/>
            </a:endParaRPr>
          </a:p>
          <a:p>
            <a:pPr lvl="4"/>
            <a:r>
              <a:rPr kumimoji="0" lang="zh-CN" altLang="en-US" sz="1800" b="0" i="0" u="none" strike="noStrike" kern="1200" cap="none" spc="0" normalizeH="0" baseline="0" noProof="0">
                <a:uLnTx/>
                <a:uFillTx/>
              </a:rPr>
              <a:t>五级</a:t>
            </a:r>
            <a:endParaRPr kumimoji="0" lang="zh-CN" altLang="en-US" sz="1800" b="0" i="0" u="none" strike="noStrike" kern="1200" cap="none" spc="0" normalizeH="0" baseline="0" noProof="0">
              <a:uLnTx/>
              <a:uFillTx/>
            </a:endParaRPr>
          </a:p>
        </p:txBody>
      </p:sp>
      <p:sp>
        <p:nvSpPr>
          <p:cNvPr id="4" name="日期占位符 3"/>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p>
            <a:pPr lvl="0" eaLnBrk="1" hangingPunct="1"/>
            <a:endParaRPr lang="en-US" altLang="zh-CN"/>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lstStyle>
            <a:lvl1pPr>
              <a:defRPr sz="6000"/>
            </a:lvl1pPr>
          </a:lstStyle>
          <a:p>
            <a:r>
              <a:rPr kumimoji="0" lang="zh-CN" altLang="en-US" sz="6000" b="1" i="0" u="none" strike="noStrike" kern="1200" cap="none" spc="0" normalizeH="0" baseline="0" noProof="0">
                <a:uLnTx/>
                <a:uFillTx/>
              </a:rPr>
              <a:t>单击此处编辑母版标题样式</a:t>
            </a:r>
            <a:endParaRPr kumimoji="0" lang="zh-CN" altLang="en-US" sz="6000" b="1" i="0" u="none" strike="noStrike" kern="1200" cap="none" spc="0" normalizeH="0" baseline="0" noProof="0">
              <a:uLnTx/>
              <a:uFillTx/>
            </a:endParaRPr>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kumimoji="0" lang="zh-CN" altLang="en-US" sz="2400" b="0" i="0" u="none" strike="noStrike" kern="1200" cap="none" spc="0" normalizeH="0" baseline="0" noProof="0">
                <a:uLnTx/>
                <a:uFillTx/>
              </a:rPr>
              <a:t>单击此处编辑母版文本样式</a:t>
            </a:r>
            <a:endParaRPr kumimoji="0" lang="zh-CN" altLang="en-US" sz="2400" b="0" i="0" u="none" strike="noStrike" kern="1200" cap="none" spc="0" normalizeH="0" baseline="0" noProof="0">
              <a:uLnTx/>
              <a:uFillTx/>
            </a:endParaRPr>
          </a:p>
        </p:txBody>
      </p:sp>
      <p:sp>
        <p:nvSpPr>
          <p:cNvPr id="4" name="日期占位符 3"/>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p>
            <a:pPr lvl="0" eaLnBrk="1" hangingPunct="1"/>
            <a:endParaRPr lang="en-US" altLang="zh-CN"/>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19100" y="161925"/>
            <a:ext cx="8291513" cy="700088"/>
          </a:xfrm>
        </p:spPr>
        <p:txBody>
          <a:bodyPr/>
          <a:lstStyle/>
          <a:p>
            <a:r>
              <a:rPr kumimoji="0" lang="zh-CN" altLang="en-US" sz="3200" b="1" i="0" u="none" strike="noStrike" kern="1200" cap="none" spc="0" normalizeH="0" baseline="0" noProof="0">
                <a:uLnTx/>
                <a:uFillTx/>
              </a:rPr>
              <a:t>单击此处编辑母版标题样式</a:t>
            </a:r>
            <a:endParaRPr kumimoji="0" lang="zh-CN" altLang="en-US" sz="3200" b="1" i="0" u="none" strike="noStrike" kern="1200" cap="none" spc="0" normalizeH="0" baseline="0" noProof="0">
              <a:uLnTx/>
              <a:uFillTx/>
            </a:endParaRPr>
          </a:p>
        </p:txBody>
      </p:sp>
      <p:sp>
        <p:nvSpPr>
          <p:cNvPr id="3" name="内容占位符 2"/>
          <p:cNvSpPr>
            <a:spLocks noGrp="1"/>
          </p:cNvSpPr>
          <p:nvPr>
            <p:ph sz="half" idx="1"/>
          </p:nvPr>
        </p:nvSpPr>
        <p:spPr>
          <a:xfrm>
            <a:off x="419100" y="1027113"/>
            <a:ext cx="4068763" cy="5192712"/>
          </a:xfrm>
        </p:spPr>
        <p:txBody>
          <a:bodyPr/>
          <a:lstStyle/>
          <a:p>
            <a:pPr lvl="0"/>
            <a:r>
              <a:rPr kumimoji="0" lang="zh-CN" altLang="en-US" sz="2000" b="0" i="0" u="none" strike="noStrike" kern="1200" cap="none" spc="0" normalizeH="0" baseline="0" noProof="0">
                <a:uLnTx/>
                <a:uFillTx/>
              </a:rPr>
              <a:t>单击此处编辑母版文本样式</a:t>
            </a:r>
            <a:endParaRPr kumimoji="0" lang="zh-CN" altLang="en-US" sz="2000" b="0" i="0" u="none" strike="noStrike" kern="1200" cap="none" spc="0" normalizeH="0" baseline="0" noProof="0">
              <a:uLnTx/>
              <a:uFillTx/>
            </a:endParaRPr>
          </a:p>
          <a:p>
            <a:pPr lvl="1"/>
            <a:r>
              <a:rPr kumimoji="0" lang="zh-CN" altLang="en-US" sz="1600" b="0" i="0" u="none" strike="noStrike" kern="1200" cap="none" spc="0" normalizeH="0" baseline="0" noProof="0">
                <a:uLnTx/>
                <a:uFillTx/>
              </a:rPr>
              <a:t>二级</a:t>
            </a:r>
            <a:endParaRPr kumimoji="0" lang="zh-CN" altLang="en-US" sz="1600" b="0" i="0" u="none" strike="noStrike" kern="1200" cap="none" spc="0" normalizeH="0" baseline="0" noProof="0">
              <a:uLnTx/>
              <a:uFillTx/>
            </a:endParaRPr>
          </a:p>
          <a:p>
            <a:pPr lvl="2"/>
            <a:r>
              <a:rPr kumimoji="0" lang="zh-CN" altLang="en-US" sz="2000" b="0" i="0" u="none" strike="noStrike" kern="1200" cap="none" spc="0" normalizeH="0" baseline="0" noProof="0">
                <a:uLnTx/>
                <a:uFillTx/>
              </a:rPr>
              <a:t>三级</a:t>
            </a:r>
            <a:endParaRPr kumimoji="0" lang="zh-CN" altLang="en-US" sz="2000" b="0" i="0" u="none" strike="noStrike" kern="1200" cap="none" spc="0" normalizeH="0" baseline="0" noProof="0">
              <a:uLnTx/>
              <a:uFillTx/>
            </a:endParaRPr>
          </a:p>
          <a:p>
            <a:pPr lvl="3"/>
            <a:r>
              <a:rPr kumimoji="0" lang="zh-CN" altLang="en-US" sz="1800" b="0" i="0" u="none" strike="noStrike" kern="1200" cap="none" spc="0" normalizeH="0" baseline="0" noProof="0">
                <a:uLnTx/>
                <a:uFillTx/>
              </a:rPr>
              <a:t>四级</a:t>
            </a:r>
            <a:endParaRPr kumimoji="0" lang="zh-CN" altLang="en-US" sz="1800" b="0" i="0" u="none" strike="noStrike" kern="1200" cap="none" spc="0" normalizeH="0" baseline="0" noProof="0">
              <a:uLnTx/>
              <a:uFillTx/>
            </a:endParaRPr>
          </a:p>
          <a:p>
            <a:pPr lvl="4"/>
            <a:r>
              <a:rPr kumimoji="0" lang="zh-CN" altLang="en-US" sz="1800" b="0" i="0" u="none" strike="noStrike" kern="1200" cap="none" spc="0" normalizeH="0" baseline="0" noProof="0">
                <a:uLnTx/>
                <a:uFillTx/>
              </a:rPr>
              <a:t>五级</a:t>
            </a:r>
            <a:endParaRPr kumimoji="0" lang="zh-CN" altLang="en-US" sz="1800" b="0" i="0" u="none" strike="noStrike" kern="1200" cap="none" spc="0" normalizeH="0" baseline="0" noProof="0">
              <a:uLnTx/>
              <a:uFillTx/>
            </a:endParaRPr>
          </a:p>
        </p:txBody>
      </p:sp>
      <p:sp>
        <p:nvSpPr>
          <p:cNvPr id="4" name="内容占位符 3"/>
          <p:cNvSpPr>
            <a:spLocks noGrp="1"/>
          </p:cNvSpPr>
          <p:nvPr>
            <p:ph sz="half" idx="2"/>
          </p:nvPr>
        </p:nvSpPr>
        <p:spPr>
          <a:xfrm>
            <a:off x="4640263" y="1027113"/>
            <a:ext cx="4070350" cy="5192712"/>
          </a:xfrm>
        </p:spPr>
        <p:txBody>
          <a:bodyPr/>
          <a:lstStyle/>
          <a:p>
            <a:pPr lvl="0"/>
            <a:r>
              <a:rPr kumimoji="0" lang="zh-CN" altLang="en-US" sz="2000" b="0" i="0" u="none" strike="noStrike" kern="1200" cap="none" spc="0" normalizeH="0" baseline="0" noProof="0">
                <a:uLnTx/>
                <a:uFillTx/>
              </a:rPr>
              <a:t>单击此处编辑母版文本样式</a:t>
            </a:r>
            <a:endParaRPr kumimoji="0" lang="zh-CN" altLang="en-US" sz="2000" b="0" i="0" u="none" strike="noStrike" kern="1200" cap="none" spc="0" normalizeH="0" baseline="0" noProof="0">
              <a:uLnTx/>
              <a:uFillTx/>
            </a:endParaRPr>
          </a:p>
          <a:p>
            <a:pPr lvl="1"/>
            <a:r>
              <a:rPr kumimoji="0" lang="zh-CN" altLang="en-US" sz="1600" b="0" i="0" u="none" strike="noStrike" kern="1200" cap="none" spc="0" normalizeH="0" baseline="0" noProof="0">
                <a:uLnTx/>
                <a:uFillTx/>
              </a:rPr>
              <a:t>二级</a:t>
            </a:r>
            <a:endParaRPr kumimoji="0" lang="zh-CN" altLang="en-US" sz="1600" b="0" i="0" u="none" strike="noStrike" kern="1200" cap="none" spc="0" normalizeH="0" baseline="0" noProof="0">
              <a:uLnTx/>
              <a:uFillTx/>
            </a:endParaRPr>
          </a:p>
          <a:p>
            <a:pPr lvl="2"/>
            <a:r>
              <a:rPr kumimoji="0" lang="zh-CN" altLang="en-US" sz="2000" b="0" i="0" u="none" strike="noStrike" kern="1200" cap="none" spc="0" normalizeH="0" baseline="0" noProof="0">
                <a:uLnTx/>
                <a:uFillTx/>
              </a:rPr>
              <a:t>三级</a:t>
            </a:r>
            <a:endParaRPr kumimoji="0" lang="zh-CN" altLang="en-US" sz="2000" b="0" i="0" u="none" strike="noStrike" kern="1200" cap="none" spc="0" normalizeH="0" baseline="0" noProof="0">
              <a:uLnTx/>
              <a:uFillTx/>
            </a:endParaRPr>
          </a:p>
          <a:p>
            <a:pPr lvl="3"/>
            <a:r>
              <a:rPr kumimoji="0" lang="zh-CN" altLang="en-US" sz="1800" b="0" i="0" u="none" strike="noStrike" kern="1200" cap="none" spc="0" normalizeH="0" baseline="0" noProof="0">
                <a:uLnTx/>
                <a:uFillTx/>
              </a:rPr>
              <a:t>四级</a:t>
            </a:r>
            <a:endParaRPr kumimoji="0" lang="zh-CN" altLang="en-US" sz="1800" b="0" i="0" u="none" strike="noStrike" kern="1200" cap="none" spc="0" normalizeH="0" baseline="0" noProof="0">
              <a:uLnTx/>
              <a:uFillTx/>
            </a:endParaRPr>
          </a:p>
          <a:p>
            <a:pPr lvl="4"/>
            <a:r>
              <a:rPr kumimoji="0" lang="zh-CN" altLang="en-US" sz="1800" b="0" i="0" u="none" strike="noStrike" kern="1200" cap="none" spc="0" normalizeH="0" baseline="0" noProof="0">
                <a:uLnTx/>
                <a:uFillTx/>
              </a:rPr>
              <a:t>五级</a:t>
            </a:r>
            <a:endParaRPr kumimoji="0" lang="zh-CN" altLang="en-US" sz="1800" b="0" i="0" u="none" strike="noStrike" kern="1200" cap="none" spc="0" normalizeH="0" baseline="0" noProof="0">
              <a:uLnTx/>
              <a:uFillTx/>
            </a:endParaRPr>
          </a:p>
        </p:txBody>
      </p:sp>
      <p:sp>
        <p:nvSpPr>
          <p:cNvPr id="5" name="日期占位符 4"/>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6" name="页脚占位符 5"/>
          <p:cNvSpPr>
            <a:spLocks noGrp="1"/>
          </p:cNvSpPr>
          <p:nvPr>
            <p:ph type="ftr" sz="quarter" idx="11"/>
          </p:nvPr>
        </p:nvSpPr>
        <p:spPr/>
        <p:txBody>
          <a:bodyPr/>
          <a:p>
            <a:pPr lvl="0" eaLnBrk="1" hangingPunct="1"/>
            <a:endParaRPr lang="en-US" altLang="zh-CN"/>
          </a:p>
        </p:txBody>
      </p:sp>
      <p:sp>
        <p:nvSpPr>
          <p:cNvPr id="7" name="灯片编号占位符 6"/>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kumimoji="0" lang="zh-CN" altLang="en-US" sz="3200" b="1" i="0" u="none" strike="noStrike" kern="1200" cap="none" spc="0" normalizeH="0" baseline="0" noProof="0">
                <a:uLnTx/>
                <a:uFillTx/>
              </a:rPr>
              <a:t>单击此处编辑母版标题样式</a:t>
            </a:r>
            <a:endParaRPr kumimoji="0" lang="zh-CN" altLang="en-US" sz="3200" b="1" i="0" u="none" strike="noStrike" kern="1200" cap="none" spc="0" normalizeH="0" baseline="0" noProof="0">
              <a:uLnTx/>
              <a:uFillTx/>
            </a:endParaRPr>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0" lang="zh-CN" altLang="en-US" sz="2400" b="1" i="0" u="none" strike="noStrike" kern="1200" cap="none" spc="0" normalizeH="0" baseline="0" noProof="0">
                <a:uLnTx/>
                <a:uFillTx/>
              </a:rPr>
              <a:t>单击此处编辑母版文本样式</a:t>
            </a:r>
            <a:endParaRPr kumimoji="0" lang="zh-CN" altLang="en-US" sz="2400" b="1" i="0" u="none" strike="noStrike" kern="1200" cap="none" spc="0" normalizeH="0" baseline="0" noProof="0">
              <a:uLnTx/>
              <a:uFillTx/>
            </a:endParaRPr>
          </a:p>
        </p:txBody>
      </p:sp>
      <p:sp>
        <p:nvSpPr>
          <p:cNvPr id="4" name="内容占位符 3"/>
          <p:cNvSpPr>
            <a:spLocks noGrp="1"/>
          </p:cNvSpPr>
          <p:nvPr>
            <p:ph sz="half" idx="2"/>
          </p:nvPr>
        </p:nvSpPr>
        <p:spPr>
          <a:xfrm>
            <a:off x="630238" y="2505075"/>
            <a:ext cx="3868737" cy="3684588"/>
          </a:xfrm>
        </p:spPr>
        <p:txBody>
          <a:bodyPr/>
          <a:lstStyle/>
          <a:p>
            <a:pPr lvl="0"/>
            <a:r>
              <a:rPr kumimoji="0" lang="zh-CN" altLang="en-US" sz="2000" b="0" i="0" u="none" strike="noStrike" kern="1200" cap="none" spc="0" normalizeH="0" baseline="0" noProof="0">
                <a:uLnTx/>
                <a:uFillTx/>
              </a:rPr>
              <a:t>单击此处编辑母版文本样式</a:t>
            </a:r>
            <a:endParaRPr kumimoji="0" lang="zh-CN" altLang="en-US" sz="2000" b="0" i="0" u="none" strike="noStrike" kern="1200" cap="none" spc="0" normalizeH="0" baseline="0" noProof="0">
              <a:uLnTx/>
              <a:uFillTx/>
            </a:endParaRPr>
          </a:p>
          <a:p>
            <a:pPr lvl="1"/>
            <a:r>
              <a:rPr kumimoji="0" lang="zh-CN" altLang="en-US" sz="1600" b="0" i="0" u="none" strike="noStrike" kern="1200" cap="none" spc="0" normalizeH="0" baseline="0" noProof="0">
                <a:uLnTx/>
                <a:uFillTx/>
              </a:rPr>
              <a:t>二级</a:t>
            </a:r>
            <a:endParaRPr kumimoji="0" lang="zh-CN" altLang="en-US" sz="1600" b="0" i="0" u="none" strike="noStrike" kern="1200" cap="none" spc="0" normalizeH="0" baseline="0" noProof="0">
              <a:uLnTx/>
              <a:uFillTx/>
            </a:endParaRPr>
          </a:p>
          <a:p>
            <a:pPr lvl="2"/>
            <a:r>
              <a:rPr kumimoji="0" lang="zh-CN" altLang="en-US" sz="2000" b="0" i="0" u="none" strike="noStrike" kern="1200" cap="none" spc="0" normalizeH="0" baseline="0" noProof="0">
                <a:uLnTx/>
                <a:uFillTx/>
              </a:rPr>
              <a:t>三级</a:t>
            </a:r>
            <a:endParaRPr kumimoji="0" lang="zh-CN" altLang="en-US" sz="2000" b="0" i="0" u="none" strike="noStrike" kern="1200" cap="none" spc="0" normalizeH="0" baseline="0" noProof="0">
              <a:uLnTx/>
              <a:uFillTx/>
            </a:endParaRPr>
          </a:p>
          <a:p>
            <a:pPr lvl="3"/>
            <a:r>
              <a:rPr kumimoji="0" lang="zh-CN" altLang="en-US" sz="1800" b="0" i="0" u="none" strike="noStrike" kern="1200" cap="none" spc="0" normalizeH="0" baseline="0" noProof="0">
                <a:uLnTx/>
                <a:uFillTx/>
              </a:rPr>
              <a:t>四级</a:t>
            </a:r>
            <a:endParaRPr kumimoji="0" lang="zh-CN" altLang="en-US" sz="1800" b="0" i="0" u="none" strike="noStrike" kern="1200" cap="none" spc="0" normalizeH="0" baseline="0" noProof="0">
              <a:uLnTx/>
              <a:uFillTx/>
            </a:endParaRPr>
          </a:p>
          <a:p>
            <a:pPr lvl="4"/>
            <a:r>
              <a:rPr kumimoji="0" lang="zh-CN" altLang="en-US" sz="1800" b="0" i="0" u="none" strike="noStrike" kern="1200" cap="none" spc="0" normalizeH="0" baseline="0" noProof="0">
                <a:uLnTx/>
                <a:uFillTx/>
              </a:rPr>
              <a:t>五级</a:t>
            </a:r>
            <a:endParaRPr kumimoji="0" lang="zh-CN" altLang="en-US" sz="1800" b="0" i="0" u="none" strike="noStrike" kern="1200" cap="none" spc="0" normalizeH="0" baseline="0" noProof="0">
              <a:uLnTx/>
              <a:uFillTx/>
            </a:endParaRPr>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0" lang="zh-CN" altLang="en-US" sz="2400" b="1" i="0" u="none" strike="noStrike" kern="1200" cap="none" spc="0" normalizeH="0" baseline="0" noProof="0">
                <a:uLnTx/>
                <a:uFillTx/>
              </a:rPr>
              <a:t>单击此处编辑母版文本样式</a:t>
            </a:r>
            <a:endParaRPr kumimoji="0" lang="zh-CN" altLang="en-US" sz="2400" b="1" i="0" u="none" strike="noStrike" kern="1200" cap="none" spc="0" normalizeH="0" baseline="0" noProof="0">
              <a:uLnTx/>
              <a:uFillTx/>
            </a:endParaRPr>
          </a:p>
        </p:txBody>
      </p:sp>
      <p:sp>
        <p:nvSpPr>
          <p:cNvPr id="6" name="内容占位符 5"/>
          <p:cNvSpPr>
            <a:spLocks noGrp="1"/>
          </p:cNvSpPr>
          <p:nvPr>
            <p:ph sz="quarter" idx="4"/>
          </p:nvPr>
        </p:nvSpPr>
        <p:spPr>
          <a:xfrm>
            <a:off x="4629150" y="2505075"/>
            <a:ext cx="3887788" cy="3684588"/>
          </a:xfrm>
        </p:spPr>
        <p:txBody>
          <a:bodyPr/>
          <a:lstStyle/>
          <a:p>
            <a:pPr lvl="0"/>
            <a:r>
              <a:rPr kumimoji="0" lang="zh-CN" altLang="en-US" sz="2000" b="0" i="0" u="none" strike="noStrike" kern="1200" cap="none" spc="0" normalizeH="0" baseline="0" noProof="0">
                <a:uLnTx/>
                <a:uFillTx/>
              </a:rPr>
              <a:t>单击此处编辑母版文本样式</a:t>
            </a:r>
            <a:endParaRPr kumimoji="0" lang="zh-CN" altLang="en-US" sz="2000" b="0" i="0" u="none" strike="noStrike" kern="1200" cap="none" spc="0" normalizeH="0" baseline="0" noProof="0">
              <a:uLnTx/>
              <a:uFillTx/>
            </a:endParaRPr>
          </a:p>
          <a:p>
            <a:pPr lvl="1"/>
            <a:r>
              <a:rPr kumimoji="0" lang="zh-CN" altLang="en-US" sz="1600" b="0" i="0" u="none" strike="noStrike" kern="1200" cap="none" spc="0" normalizeH="0" baseline="0" noProof="0">
                <a:uLnTx/>
                <a:uFillTx/>
              </a:rPr>
              <a:t>二级</a:t>
            </a:r>
            <a:endParaRPr kumimoji="0" lang="zh-CN" altLang="en-US" sz="1600" b="0" i="0" u="none" strike="noStrike" kern="1200" cap="none" spc="0" normalizeH="0" baseline="0" noProof="0">
              <a:uLnTx/>
              <a:uFillTx/>
            </a:endParaRPr>
          </a:p>
          <a:p>
            <a:pPr lvl="2"/>
            <a:r>
              <a:rPr kumimoji="0" lang="zh-CN" altLang="en-US" sz="2000" b="0" i="0" u="none" strike="noStrike" kern="1200" cap="none" spc="0" normalizeH="0" baseline="0" noProof="0">
                <a:uLnTx/>
                <a:uFillTx/>
              </a:rPr>
              <a:t>三级</a:t>
            </a:r>
            <a:endParaRPr kumimoji="0" lang="zh-CN" altLang="en-US" sz="2000" b="0" i="0" u="none" strike="noStrike" kern="1200" cap="none" spc="0" normalizeH="0" baseline="0" noProof="0">
              <a:uLnTx/>
              <a:uFillTx/>
            </a:endParaRPr>
          </a:p>
          <a:p>
            <a:pPr lvl="3"/>
            <a:r>
              <a:rPr kumimoji="0" lang="zh-CN" altLang="en-US" sz="1800" b="0" i="0" u="none" strike="noStrike" kern="1200" cap="none" spc="0" normalizeH="0" baseline="0" noProof="0">
                <a:uLnTx/>
                <a:uFillTx/>
              </a:rPr>
              <a:t>四级</a:t>
            </a:r>
            <a:endParaRPr kumimoji="0" lang="zh-CN" altLang="en-US" sz="1800" b="0" i="0" u="none" strike="noStrike" kern="1200" cap="none" spc="0" normalizeH="0" baseline="0" noProof="0">
              <a:uLnTx/>
              <a:uFillTx/>
            </a:endParaRPr>
          </a:p>
          <a:p>
            <a:pPr lvl="4"/>
            <a:r>
              <a:rPr kumimoji="0" lang="zh-CN" altLang="en-US" sz="1800" b="0" i="0" u="none" strike="noStrike" kern="1200" cap="none" spc="0" normalizeH="0" baseline="0" noProof="0">
                <a:uLnTx/>
                <a:uFillTx/>
              </a:rPr>
              <a:t>五级</a:t>
            </a:r>
            <a:endParaRPr kumimoji="0" lang="zh-CN" altLang="en-US" sz="1800" b="0" i="0" u="none" strike="noStrike" kern="1200" cap="none" spc="0" normalizeH="0" baseline="0" noProof="0">
              <a:uLnTx/>
              <a:uFillTx/>
            </a:endParaRPr>
          </a:p>
        </p:txBody>
      </p:sp>
      <p:sp>
        <p:nvSpPr>
          <p:cNvPr id="7" name="日期占位符 6"/>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8" name="页脚占位符 7"/>
          <p:cNvSpPr>
            <a:spLocks noGrp="1"/>
          </p:cNvSpPr>
          <p:nvPr>
            <p:ph type="ftr" sz="quarter" idx="11"/>
          </p:nvPr>
        </p:nvSpPr>
        <p:spPr/>
        <p:txBody>
          <a:bodyPr/>
          <a:p>
            <a:pPr lvl="0" eaLnBrk="1" hangingPunct="1"/>
            <a:endParaRPr lang="en-US" altLang="zh-CN"/>
          </a:p>
        </p:txBody>
      </p:sp>
      <p:sp>
        <p:nvSpPr>
          <p:cNvPr id="9" name="灯片编号占位符 8"/>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19100" y="161925"/>
            <a:ext cx="8291513" cy="700088"/>
          </a:xfrm>
        </p:spPr>
        <p:txBody>
          <a:bodyPr/>
          <a:lstStyle/>
          <a:p>
            <a:r>
              <a:rPr kumimoji="0" lang="zh-CN" altLang="en-US" sz="3200" b="1" i="0" u="none" strike="noStrike" kern="1200" cap="none" spc="0" normalizeH="0" baseline="0" noProof="0">
                <a:uLnTx/>
                <a:uFillTx/>
              </a:rPr>
              <a:t>单击此处编辑母版标题样式</a:t>
            </a:r>
            <a:endParaRPr kumimoji="0" lang="zh-CN" altLang="en-US" sz="3200" b="1" i="0" u="none" strike="noStrike" kern="1200" cap="none" spc="0" normalizeH="0" baseline="0" noProof="0">
              <a:uLnTx/>
              <a:uFillTx/>
            </a:endParaRPr>
          </a:p>
        </p:txBody>
      </p:sp>
      <p:sp>
        <p:nvSpPr>
          <p:cNvPr id="3" name="日期占位符 2"/>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4" name="页脚占位符 3"/>
          <p:cNvSpPr>
            <a:spLocks noGrp="1"/>
          </p:cNvSpPr>
          <p:nvPr>
            <p:ph type="ftr" sz="quarter" idx="11"/>
          </p:nvPr>
        </p:nvSpPr>
        <p:spPr/>
        <p:txBody>
          <a:bodyPr/>
          <a:p>
            <a:pPr lvl="0" eaLnBrk="1" hangingPunct="1"/>
            <a:endParaRPr lang="en-US" altLang="zh-CN"/>
          </a:p>
        </p:txBody>
      </p:sp>
      <p:sp>
        <p:nvSpPr>
          <p:cNvPr id="5" name="灯片编号占位符 4"/>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3" name="页脚占位符 2"/>
          <p:cNvSpPr>
            <a:spLocks noGrp="1"/>
          </p:cNvSpPr>
          <p:nvPr>
            <p:ph type="ftr" sz="quarter" idx="11"/>
          </p:nvPr>
        </p:nvSpPr>
        <p:spPr/>
        <p:txBody>
          <a:bodyPr/>
          <a:p>
            <a:pPr lvl="0" eaLnBrk="1" hangingPunct="1"/>
            <a:endParaRPr lang="en-US" altLang="zh-CN"/>
          </a:p>
        </p:txBody>
      </p:sp>
      <p:sp>
        <p:nvSpPr>
          <p:cNvPr id="4" name="灯片编号占位符 3"/>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lstStyle>
            <a:lvl1pPr>
              <a:defRPr sz="6000"/>
            </a:lvl1pPr>
          </a:lstStyle>
          <a:p>
            <a:r>
              <a:rPr kumimoji="0" lang="zh-CN" altLang="en-US" sz="6000" b="1" i="0" u="none" strike="noStrike" kern="1200" cap="none" spc="0" normalizeH="0" baseline="0" noProof="0">
                <a:uLnTx/>
                <a:uFillTx/>
              </a:rPr>
              <a:t>单击此处编辑母版标题样式</a:t>
            </a:r>
            <a:endParaRPr kumimoji="0" lang="zh-CN" altLang="en-US" sz="6000" b="1" i="0" u="none" strike="noStrike" kern="1200" cap="none" spc="0" normalizeH="0" baseline="0" noProof="0">
              <a:uLnTx/>
              <a:uFillTx/>
            </a:endParaRPr>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kumimoji="0" lang="zh-CN" altLang="en-US" sz="2400" b="0" i="0" u="none" strike="noStrike" kern="1200" cap="none" spc="0" normalizeH="0" baseline="0" noProof="0">
                <a:uLnTx/>
                <a:uFillTx/>
              </a:rPr>
              <a:t>单击此处编辑母版文本样式</a:t>
            </a:r>
            <a:endParaRPr kumimoji="0" lang="zh-CN" altLang="en-US" sz="2400" b="0" i="0" u="none" strike="noStrike" kern="1200" cap="none" spc="0" normalizeH="0" baseline="0" noProof="0">
              <a:uLnTx/>
              <a:uFillTx/>
            </a:endParaRPr>
          </a:p>
        </p:txBody>
      </p:sp>
      <p:sp>
        <p:nvSpPr>
          <p:cNvPr id="4" name="日期占位符 3"/>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p>
            <a:pPr lvl="0" eaLnBrk="1" hangingPunct="1"/>
            <a:endParaRPr lang="en-US" altLang="zh-CN"/>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lstStyle>
            <a:lvl1pPr>
              <a:defRPr sz="3200"/>
            </a:lvl1pPr>
          </a:lstStyle>
          <a:p>
            <a:r>
              <a:rPr kumimoji="0" lang="zh-CN" altLang="en-US" sz="3200" b="1" i="0" u="none" strike="noStrike" kern="1200" cap="none" spc="0" normalizeH="0" baseline="0" noProof="0">
                <a:uLnTx/>
                <a:uFillTx/>
              </a:rPr>
              <a:t>单击此处编辑母版标题样式</a:t>
            </a:r>
            <a:endParaRPr kumimoji="0" lang="zh-CN" altLang="en-US" sz="3200" b="1" i="0" u="none" strike="noStrike" kern="1200" cap="none" spc="0" normalizeH="0" baseline="0" noProof="0">
              <a:uLnTx/>
              <a:uFillTx/>
            </a:endParaRPr>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0" lang="zh-CN" altLang="en-US" sz="3200" b="0" i="0" u="none" strike="noStrike" kern="1200" cap="none" spc="0" normalizeH="0" baseline="0" noProof="0">
                <a:uLnTx/>
                <a:uFillTx/>
              </a:rPr>
              <a:t>单击此处编辑母版文本样式</a:t>
            </a:r>
            <a:endParaRPr kumimoji="0" lang="zh-CN" altLang="en-US" sz="3200" b="0" i="0" u="none" strike="noStrike" kern="1200" cap="none" spc="0" normalizeH="0" baseline="0" noProof="0">
              <a:uLnTx/>
              <a:uFillTx/>
            </a:endParaRPr>
          </a:p>
          <a:p>
            <a:pPr lvl="1"/>
            <a:r>
              <a:rPr kumimoji="0" lang="zh-CN" altLang="en-US" sz="2800" b="0" i="0" u="none" strike="noStrike" kern="1200" cap="none" spc="0" normalizeH="0" baseline="0" noProof="0">
                <a:uLnTx/>
                <a:uFillTx/>
              </a:rPr>
              <a:t>二级</a:t>
            </a:r>
            <a:endParaRPr kumimoji="0" lang="zh-CN" altLang="en-US" sz="2800" b="0" i="0" u="none" strike="noStrike" kern="1200" cap="none" spc="0" normalizeH="0" baseline="0" noProof="0">
              <a:uLnTx/>
              <a:uFillTx/>
            </a:endParaRPr>
          </a:p>
          <a:p>
            <a:pPr lvl="2"/>
            <a:r>
              <a:rPr kumimoji="0" lang="zh-CN" altLang="en-US" sz="2400" b="0" i="0" u="none" strike="noStrike" kern="1200" cap="none" spc="0" normalizeH="0" baseline="0" noProof="0">
                <a:uLnTx/>
                <a:uFillTx/>
              </a:rPr>
              <a:t>三级</a:t>
            </a:r>
            <a:endParaRPr kumimoji="0" lang="zh-CN" altLang="en-US" sz="2400" b="0" i="0" u="none" strike="noStrike" kern="1200" cap="none" spc="0" normalizeH="0" baseline="0" noProof="0">
              <a:uLnTx/>
              <a:uFillTx/>
            </a:endParaRPr>
          </a:p>
          <a:p>
            <a:pPr lvl="3"/>
            <a:r>
              <a:rPr kumimoji="0" lang="zh-CN" altLang="en-US" sz="2000" b="0" i="0" u="none" strike="noStrike" kern="1200" cap="none" spc="0" normalizeH="0" baseline="0" noProof="0">
                <a:uLnTx/>
                <a:uFillTx/>
              </a:rPr>
              <a:t>四级</a:t>
            </a:r>
            <a:endParaRPr kumimoji="0" lang="zh-CN" altLang="en-US" sz="2000" b="0" i="0" u="none" strike="noStrike" kern="1200" cap="none" spc="0" normalizeH="0" baseline="0" noProof="0">
              <a:uLnTx/>
              <a:uFillTx/>
            </a:endParaRPr>
          </a:p>
          <a:p>
            <a:pPr lvl="4"/>
            <a:r>
              <a:rPr kumimoji="0" lang="zh-CN" altLang="en-US" sz="2000" b="0" i="0" u="none" strike="noStrike" kern="1200" cap="none" spc="0" normalizeH="0" baseline="0" noProof="0">
                <a:uLnTx/>
                <a:uFillTx/>
              </a:rPr>
              <a:t>五级</a:t>
            </a:r>
            <a:endParaRPr kumimoji="0" lang="zh-CN" altLang="en-US" sz="2000" b="0" i="0" u="none" strike="noStrike" kern="1200" cap="none" spc="0" normalizeH="0" baseline="0" noProof="0">
              <a:uLnTx/>
              <a:uFillTx/>
            </a:endParaRPr>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0" lang="zh-CN" altLang="en-US" sz="1600" b="0" i="0" u="none" strike="noStrike" kern="1200" cap="none" spc="0" normalizeH="0" baseline="0" noProof="0">
                <a:uLnTx/>
                <a:uFillTx/>
              </a:rPr>
              <a:t>单击此处编辑母版文本样式</a:t>
            </a:r>
            <a:endParaRPr kumimoji="0" lang="zh-CN" altLang="en-US" sz="1600" b="0" i="0" u="none" strike="noStrike" kern="1200" cap="none" spc="0" normalizeH="0" baseline="0" noProof="0">
              <a:uLnTx/>
              <a:uFillTx/>
            </a:endParaRPr>
          </a:p>
        </p:txBody>
      </p:sp>
      <p:sp>
        <p:nvSpPr>
          <p:cNvPr id="5" name="日期占位符 4"/>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6" name="页脚占位符 5"/>
          <p:cNvSpPr>
            <a:spLocks noGrp="1"/>
          </p:cNvSpPr>
          <p:nvPr>
            <p:ph type="ftr" sz="quarter" idx="11"/>
          </p:nvPr>
        </p:nvSpPr>
        <p:spPr/>
        <p:txBody>
          <a:bodyPr/>
          <a:p>
            <a:pPr lvl="0" eaLnBrk="1" hangingPunct="1"/>
            <a:endParaRPr lang="en-US" altLang="zh-CN"/>
          </a:p>
        </p:txBody>
      </p:sp>
      <p:sp>
        <p:nvSpPr>
          <p:cNvPr id="7" name="灯片编号占位符 6"/>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lstStyle>
            <a:lvl1pPr>
              <a:defRPr sz="3200"/>
            </a:lvl1pPr>
          </a:lstStyle>
          <a:p>
            <a:r>
              <a:rPr kumimoji="0" lang="zh-CN" altLang="en-US" sz="3200" b="1" i="0" u="none" strike="noStrike" kern="1200" cap="none" spc="0" normalizeH="0" baseline="0" noProof="0">
                <a:uLnTx/>
                <a:uFillTx/>
              </a:rPr>
              <a:t>单击此处编辑母版标题样式</a:t>
            </a:r>
            <a:endParaRPr kumimoji="0" lang="zh-CN" altLang="en-US" sz="3200" b="1" i="0" u="none" strike="noStrike" kern="1200" cap="none" spc="0" normalizeH="0" baseline="0" noProof="0">
              <a:uLnTx/>
              <a:uFillTx/>
            </a:endParaRPr>
          </a:p>
        </p:txBody>
      </p:sp>
      <p:sp>
        <p:nvSpPr>
          <p:cNvPr id="3" name="图片占位符 2"/>
          <p:cNvSpPr>
            <a:spLocks noGrp="1"/>
          </p:cNvSpPr>
          <p:nvPr>
            <p:ph type="pic" idx="1"/>
          </p:nvPr>
        </p:nvSpPr>
        <p:spPr>
          <a:xfrm>
            <a:off x="3887788" y="987425"/>
            <a:ext cx="4629150" cy="4873625"/>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just" defTabSz="914400" rtl="0" eaLnBrk="0" fontAlgn="base" latinLnBrk="0" hangingPunct="0">
              <a:lnSpc>
                <a:spcPct val="110000"/>
              </a:lnSpc>
              <a:spcBef>
                <a:spcPts val="1800"/>
              </a:spcBef>
              <a:spcAft>
                <a:spcPct val="0"/>
              </a:spcAft>
              <a:buClr>
                <a:srgbClr val="1FB1E5"/>
              </a:buClr>
              <a:buSzPct val="130000"/>
              <a:buFontTx/>
              <a:buNone/>
              <a:defRPr/>
            </a:pPr>
            <a:endParaRPr kumimoji="0" lang="zh-CN" altLang="en-US" sz="3200" b="0" i="0" u="none" strike="noStrike" kern="1200" cap="none" spc="0" normalizeH="0" baseline="0" noProof="0">
              <a:ln>
                <a:noFill/>
              </a:ln>
              <a:solidFill>
                <a:srgbClr val="1486AE"/>
              </a:solidFill>
              <a:uLnTx/>
              <a:uFillTx/>
              <a:latin typeface="+mn-lt"/>
              <a:ea typeface="+mn-ea"/>
              <a:cs typeface="+mn-cs"/>
            </a:endParaRPr>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0" lang="zh-CN" altLang="en-US" sz="1600" b="0" i="0" u="none" strike="noStrike" kern="1200" cap="none" spc="0" normalizeH="0" baseline="0" noProof="0">
                <a:uLnTx/>
                <a:uFillTx/>
              </a:rPr>
              <a:t>单击此处编辑母版文本样式</a:t>
            </a:r>
            <a:endParaRPr kumimoji="0" lang="zh-CN" altLang="en-US" sz="1600" b="0" i="0" u="none" strike="noStrike" kern="1200" cap="none" spc="0" normalizeH="0" baseline="0" noProof="0">
              <a:uLnTx/>
              <a:uFillTx/>
            </a:endParaRPr>
          </a:p>
        </p:txBody>
      </p:sp>
      <p:sp>
        <p:nvSpPr>
          <p:cNvPr id="5" name="日期占位符 4"/>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6" name="页脚占位符 5"/>
          <p:cNvSpPr>
            <a:spLocks noGrp="1"/>
          </p:cNvSpPr>
          <p:nvPr>
            <p:ph type="ftr" sz="quarter" idx="11"/>
          </p:nvPr>
        </p:nvSpPr>
        <p:spPr/>
        <p:txBody>
          <a:bodyPr/>
          <a:p>
            <a:pPr lvl="0" eaLnBrk="1" hangingPunct="1"/>
            <a:endParaRPr lang="en-US" altLang="zh-CN"/>
          </a:p>
        </p:txBody>
      </p:sp>
      <p:sp>
        <p:nvSpPr>
          <p:cNvPr id="7" name="灯片编号占位符 6"/>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19100" y="161925"/>
            <a:ext cx="8291513" cy="700088"/>
          </a:xfrm>
        </p:spPr>
        <p:txBody>
          <a:bodyPr/>
          <a:lstStyle/>
          <a:p>
            <a:r>
              <a:rPr kumimoji="0" lang="zh-CN" altLang="en-US" sz="3200" b="1" i="0" u="none" strike="noStrike" kern="1200" cap="none" spc="0" normalizeH="0" baseline="0" noProof="0">
                <a:uLnTx/>
                <a:uFillTx/>
              </a:rPr>
              <a:t>单击此处编辑母版标题样式</a:t>
            </a:r>
            <a:endParaRPr kumimoji="0" lang="zh-CN" altLang="en-US" sz="3200" b="1" i="0" u="none" strike="noStrike" kern="1200" cap="none" spc="0" normalizeH="0" baseline="0" noProof="0">
              <a:uLnTx/>
              <a:uFillTx/>
            </a:endParaRPr>
          </a:p>
        </p:txBody>
      </p:sp>
      <p:sp>
        <p:nvSpPr>
          <p:cNvPr id="3" name="竖排文字占位符 2"/>
          <p:cNvSpPr>
            <a:spLocks noGrp="1"/>
          </p:cNvSpPr>
          <p:nvPr>
            <p:ph type="body" orient="vert" idx="1"/>
          </p:nvPr>
        </p:nvSpPr>
        <p:spPr>
          <a:xfrm>
            <a:off x="419100" y="1027113"/>
            <a:ext cx="8291513" cy="5192712"/>
          </a:xfrm>
        </p:spPr>
        <p:txBody>
          <a:bodyPr vert="eaVert"/>
          <a:lstStyle/>
          <a:p>
            <a:pPr lvl="0"/>
            <a:r>
              <a:rPr kumimoji="0" lang="zh-CN" altLang="en-US" sz="2000" b="0" i="0" u="none" strike="noStrike" kern="1200" cap="none" spc="0" normalizeH="0" baseline="0" noProof="0">
                <a:uLnTx/>
                <a:uFillTx/>
              </a:rPr>
              <a:t>单击此处编辑母版文本样式</a:t>
            </a:r>
            <a:endParaRPr kumimoji="0" lang="zh-CN" altLang="en-US" sz="2000" b="0" i="0" u="none" strike="noStrike" kern="1200" cap="none" spc="0" normalizeH="0" baseline="0" noProof="0">
              <a:uLnTx/>
              <a:uFillTx/>
            </a:endParaRPr>
          </a:p>
          <a:p>
            <a:pPr lvl="1"/>
            <a:r>
              <a:rPr kumimoji="0" lang="zh-CN" altLang="en-US" sz="1600" b="0" i="0" u="none" strike="noStrike" kern="1200" cap="none" spc="0" normalizeH="0" baseline="0" noProof="0">
                <a:uLnTx/>
                <a:uFillTx/>
              </a:rPr>
              <a:t>二级</a:t>
            </a:r>
            <a:endParaRPr kumimoji="0" lang="zh-CN" altLang="en-US" sz="1600" b="0" i="0" u="none" strike="noStrike" kern="1200" cap="none" spc="0" normalizeH="0" baseline="0" noProof="0">
              <a:uLnTx/>
              <a:uFillTx/>
            </a:endParaRPr>
          </a:p>
          <a:p>
            <a:pPr lvl="2"/>
            <a:r>
              <a:rPr kumimoji="0" lang="zh-CN" altLang="en-US" sz="2000" b="0" i="0" u="none" strike="noStrike" kern="1200" cap="none" spc="0" normalizeH="0" baseline="0" noProof="0">
                <a:uLnTx/>
                <a:uFillTx/>
              </a:rPr>
              <a:t>三级</a:t>
            </a:r>
            <a:endParaRPr kumimoji="0" lang="zh-CN" altLang="en-US" sz="2000" b="0" i="0" u="none" strike="noStrike" kern="1200" cap="none" spc="0" normalizeH="0" baseline="0" noProof="0">
              <a:uLnTx/>
              <a:uFillTx/>
            </a:endParaRPr>
          </a:p>
          <a:p>
            <a:pPr lvl="3"/>
            <a:r>
              <a:rPr kumimoji="0" lang="zh-CN" altLang="en-US" sz="1800" b="0" i="0" u="none" strike="noStrike" kern="1200" cap="none" spc="0" normalizeH="0" baseline="0" noProof="0">
                <a:uLnTx/>
                <a:uFillTx/>
              </a:rPr>
              <a:t>四级</a:t>
            </a:r>
            <a:endParaRPr kumimoji="0" lang="zh-CN" altLang="en-US" sz="1800" b="0" i="0" u="none" strike="noStrike" kern="1200" cap="none" spc="0" normalizeH="0" baseline="0" noProof="0">
              <a:uLnTx/>
              <a:uFillTx/>
            </a:endParaRPr>
          </a:p>
          <a:p>
            <a:pPr lvl="4"/>
            <a:r>
              <a:rPr kumimoji="0" lang="zh-CN" altLang="en-US" sz="1800" b="0" i="0" u="none" strike="noStrike" kern="1200" cap="none" spc="0" normalizeH="0" baseline="0" noProof="0">
                <a:uLnTx/>
                <a:uFillTx/>
              </a:rPr>
              <a:t>五级</a:t>
            </a:r>
            <a:endParaRPr kumimoji="0" lang="zh-CN" altLang="en-US" sz="1800" b="0" i="0" u="none" strike="noStrike" kern="1200" cap="none" spc="0" normalizeH="0" baseline="0" noProof="0">
              <a:uLnTx/>
              <a:uFillTx/>
            </a:endParaRPr>
          </a:p>
        </p:txBody>
      </p:sp>
      <p:sp>
        <p:nvSpPr>
          <p:cNvPr id="4" name="日期占位符 3"/>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p>
            <a:pPr lvl="0" eaLnBrk="1" hangingPunct="1"/>
            <a:endParaRPr lang="en-US" altLang="zh-CN"/>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8925" y="161925"/>
            <a:ext cx="2071688" cy="6057900"/>
          </a:xfrm>
        </p:spPr>
        <p:txBody>
          <a:bodyPr vert="eaVert"/>
          <a:lstStyle/>
          <a:p>
            <a:r>
              <a:rPr kumimoji="0" lang="zh-CN" altLang="en-US" sz="3200" b="1" i="0" u="none" strike="noStrike" kern="1200" cap="none" spc="0" normalizeH="0" baseline="0" noProof="0">
                <a:uLnTx/>
                <a:uFillTx/>
              </a:rPr>
              <a:t>单击此处编辑母版标题样式</a:t>
            </a:r>
            <a:endParaRPr kumimoji="0" lang="zh-CN" altLang="en-US" sz="3200" b="1" i="0" u="none" strike="noStrike" kern="1200" cap="none" spc="0" normalizeH="0" baseline="0" noProof="0">
              <a:uLnTx/>
              <a:uFillTx/>
            </a:endParaRPr>
          </a:p>
        </p:txBody>
      </p:sp>
      <p:sp>
        <p:nvSpPr>
          <p:cNvPr id="3" name="竖排文字占位符 2"/>
          <p:cNvSpPr>
            <a:spLocks noGrp="1"/>
          </p:cNvSpPr>
          <p:nvPr>
            <p:ph type="body" orient="vert" idx="1"/>
          </p:nvPr>
        </p:nvSpPr>
        <p:spPr>
          <a:xfrm>
            <a:off x="419100" y="161925"/>
            <a:ext cx="6067425" cy="6057900"/>
          </a:xfrm>
        </p:spPr>
        <p:txBody>
          <a:bodyPr vert="eaVert"/>
          <a:lstStyle/>
          <a:p>
            <a:pPr lvl="0"/>
            <a:r>
              <a:rPr kumimoji="0" lang="zh-CN" altLang="en-US" sz="2000" b="0" i="0" u="none" strike="noStrike" kern="1200" cap="none" spc="0" normalizeH="0" baseline="0" noProof="0">
                <a:uLnTx/>
                <a:uFillTx/>
              </a:rPr>
              <a:t>单击此处编辑母版文本样式</a:t>
            </a:r>
            <a:endParaRPr kumimoji="0" lang="zh-CN" altLang="en-US" sz="2000" b="0" i="0" u="none" strike="noStrike" kern="1200" cap="none" spc="0" normalizeH="0" baseline="0" noProof="0">
              <a:uLnTx/>
              <a:uFillTx/>
            </a:endParaRPr>
          </a:p>
          <a:p>
            <a:pPr lvl="1"/>
            <a:r>
              <a:rPr kumimoji="0" lang="zh-CN" altLang="en-US" sz="1600" b="0" i="0" u="none" strike="noStrike" kern="1200" cap="none" spc="0" normalizeH="0" baseline="0" noProof="0">
                <a:uLnTx/>
                <a:uFillTx/>
              </a:rPr>
              <a:t>二级</a:t>
            </a:r>
            <a:endParaRPr kumimoji="0" lang="zh-CN" altLang="en-US" sz="1600" b="0" i="0" u="none" strike="noStrike" kern="1200" cap="none" spc="0" normalizeH="0" baseline="0" noProof="0">
              <a:uLnTx/>
              <a:uFillTx/>
            </a:endParaRPr>
          </a:p>
          <a:p>
            <a:pPr lvl="2"/>
            <a:r>
              <a:rPr kumimoji="0" lang="zh-CN" altLang="en-US" sz="2000" b="0" i="0" u="none" strike="noStrike" kern="1200" cap="none" spc="0" normalizeH="0" baseline="0" noProof="0">
                <a:uLnTx/>
                <a:uFillTx/>
              </a:rPr>
              <a:t>三级</a:t>
            </a:r>
            <a:endParaRPr kumimoji="0" lang="zh-CN" altLang="en-US" sz="2000" b="0" i="0" u="none" strike="noStrike" kern="1200" cap="none" spc="0" normalizeH="0" baseline="0" noProof="0">
              <a:uLnTx/>
              <a:uFillTx/>
            </a:endParaRPr>
          </a:p>
          <a:p>
            <a:pPr lvl="3"/>
            <a:r>
              <a:rPr kumimoji="0" lang="zh-CN" altLang="en-US" sz="1800" b="0" i="0" u="none" strike="noStrike" kern="1200" cap="none" spc="0" normalizeH="0" baseline="0" noProof="0">
                <a:uLnTx/>
                <a:uFillTx/>
              </a:rPr>
              <a:t>四级</a:t>
            </a:r>
            <a:endParaRPr kumimoji="0" lang="zh-CN" altLang="en-US" sz="1800" b="0" i="0" u="none" strike="noStrike" kern="1200" cap="none" spc="0" normalizeH="0" baseline="0" noProof="0">
              <a:uLnTx/>
              <a:uFillTx/>
            </a:endParaRPr>
          </a:p>
          <a:p>
            <a:pPr lvl="4"/>
            <a:r>
              <a:rPr kumimoji="0" lang="zh-CN" altLang="en-US" sz="1800" b="0" i="0" u="none" strike="noStrike" kern="1200" cap="none" spc="0" normalizeH="0" baseline="0" noProof="0">
                <a:uLnTx/>
                <a:uFillTx/>
              </a:rPr>
              <a:t>五级</a:t>
            </a:r>
            <a:endParaRPr kumimoji="0" lang="zh-CN" altLang="en-US" sz="1800" b="0" i="0" u="none" strike="noStrike" kern="1200" cap="none" spc="0" normalizeH="0" baseline="0" noProof="0">
              <a:uLnTx/>
              <a:uFillTx/>
            </a:endParaRPr>
          </a:p>
        </p:txBody>
      </p:sp>
      <p:sp>
        <p:nvSpPr>
          <p:cNvPr id="4" name="日期占位符 3"/>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p>
            <a:pPr lvl="0" eaLnBrk="1" hangingPunct="1"/>
            <a:endParaRPr lang="en-US" altLang="zh-CN"/>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lstStyle>
            <a:lvl1pPr algn="ctr">
              <a:defRPr sz="6000"/>
            </a:lvl1pPr>
          </a:lstStyle>
          <a:p>
            <a:r>
              <a:rPr kumimoji="0" lang="zh-CN" altLang="en-US" sz="6000" b="1" i="0" u="none" strike="noStrike" kern="1200" cap="none" spc="0" normalizeH="0" baseline="0" noProof="0">
                <a:uLnTx/>
                <a:uFillTx/>
              </a:rPr>
              <a:t>单击此处编辑母版标题样式</a:t>
            </a:r>
            <a:endParaRPr kumimoji="0" lang="zh-CN" altLang="en-US" sz="6000" b="1" i="0" u="none" strike="noStrike" kern="1200" cap="none" spc="0" normalizeH="0" baseline="0" noProof="0">
              <a:uLnTx/>
              <a:uFillTx/>
            </a:endParaRPr>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0" lang="zh-CN" altLang="en-US" sz="2400" b="0" i="0" u="none" strike="noStrike" kern="1200" cap="none" spc="0" normalizeH="0" baseline="0" noProof="0">
                <a:uLnTx/>
                <a:uFillTx/>
              </a:rPr>
              <a:t>单击此处编辑母版副标题样式</a:t>
            </a:r>
            <a:endParaRPr kumimoji="0" lang="zh-CN" altLang="en-US" sz="2400" b="0" i="0" u="none" strike="noStrike" kern="1200" cap="none" spc="0" normalizeH="0" baseline="0" noProof="0">
              <a:uLnTx/>
              <a:uFillTx/>
            </a:endParaRPr>
          </a:p>
        </p:txBody>
      </p:sp>
      <p:sp>
        <p:nvSpPr>
          <p:cNvPr id="4" name="日期占位符 3"/>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p>
            <a:pPr lvl="0" eaLnBrk="1" hangingPunct="1"/>
            <a:endParaRPr lang="en-US" altLang="zh-CN"/>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19100" y="161925"/>
            <a:ext cx="8291513" cy="700088"/>
          </a:xfrm>
        </p:spPr>
        <p:txBody>
          <a:bodyPr/>
          <a:lstStyle/>
          <a:p>
            <a:r>
              <a:rPr kumimoji="0" lang="zh-CN" altLang="en-US" sz="3200" b="1" i="0" u="none" strike="noStrike" kern="1200" cap="none" spc="0" normalizeH="0" baseline="0" noProof="0">
                <a:uLnTx/>
                <a:uFillTx/>
              </a:rPr>
              <a:t>单击此处编辑母版标题样式</a:t>
            </a:r>
            <a:endParaRPr kumimoji="0" lang="zh-CN" altLang="en-US" sz="3200" b="1" i="0" u="none" strike="noStrike" kern="1200" cap="none" spc="0" normalizeH="0" baseline="0" noProof="0">
              <a:uLnTx/>
              <a:uFillTx/>
            </a:endParaRPr>
          </a:p>
        </p:txBody>
      </p:sp>
      <p:sp>
        <p:nvSpPr>
          <p:cNvPr id="3" name="内容占位符 2"/>
          <p:cNvSpPr>
            <a:spLocks noGrp="1"/>
          </p:cNvSpPr>
          <p:nvPr>
            <p:ph idx="1"/>
          </p:nvPr>
        </p:nvSpPr>
        <p:spPr>
          <a:xfrm>
            <a:off x="419100" y="1027113"/>
            <a:ext cx="8291513" cy="5192712"/>
          </a:xfrm>
        </p:spPr>
        <p:txBody>
          <a:bodyPr/>
          <a:lstStyle/>
          <a:p>
            <a:pPr lvl="0"/>
            <a:r>
              <a:rPr kumimoji="0" lang="zh-CN" altLang="en-US" sz="2000" b="0" i="0" u="none" strike="noStrike" kern="1200" cap="none" spc="0" normalizeH="0" baseline="0" noProof="0">
                <a:uLnTx/>
                <a:uFillTx/>
              </a:rPr>
              <a:t>单击此处编辑母版文本样式</a:t>
            </a:r>
            <a:endParaRPr kumimoji="0" lang="zh-CN" altLang="en-US" sz="2000" b="0" i="0" u="none" strike="noStrike" kern="1200" cap="none" spc="0" normalizeH="0" baseline="0" noProof="0">
              <a:uLnTx/>
              <a:uFillTx/>
            </a:endParaRPr>
          </a:p>
          <a:p>
            <a:pPr lvl="1"/>
            <a:r>
              <a:rPr kumimoji="0" lang="zh-CN" altLang="en-US" sz="1600" b="0" i="0" u="none" strike="noStrike" kern="1200" cap="none" spc="0" normalizeH="0" baseline="0" noProof="0">
                <a:uLnTx/>
                <a:uFillTx/>
              </a:rPr>
              <a:t>二级</a:t>
            </a:r>
            <a:endParaRPr kumimoji="0" lang="zh-CN" altLang="en-US" sz="1600" b="0" i="0" u="none" strike="noStrike" kern="1200" cap="none" spc="0" normalizeH="0" baseline="0" noProof="0">
              <a:uLnTx/>
              <a:uFillTx/>
            </a:endParaRPr>
          </a:p>
          <a:p>
            <a:pPr lvl="2"/>
            <a:r>
              <a:rPr kumimoji="0" lang="zh-CN" altLang="en-US" sz="2000" b="0" i="0" u="none" strike="noStrike" kern="1200" cap="none" spc="0" normalizeH="0" baseline="0" noProof="0">
                <a:uLnTx/>
                <a:uFillTx/>
              </a:rPr>
              <a:t>三级</a:t>
            </a:r>
            <a:endParaRPr kumimoji="0" lang="zh-CN" altLang="en-US" sz="2000" b="0" i="0" u="none" strike="noStrike" kern="1200" cap="none" spc="0" normalizeH="0" baseline="0" noProof="0">
              <a:uLnTx/>
              <a:uFillTx/>
            </a:endParaRPr>
          </a:p>
          <a:p>
            <a:pPr lvl="3"/>
            <a:r>
              <a:rPr kumimoji="0" lang="zh-CN" altLang="en-US" sz="1800" b="0" i="0" u="none" strike="noStrike" kern="1200" cap="none" spc="0" normalizeH="0" baseline="0" noProof="0">
                <a:uLnTx/>
                <a:uFillTx/>
              </a:rPr>
              <a:t>四级</a:t>
            </a:r>
            <a:endParaRPr kumimoji="0" lang="zh-CN" altLang="en-US" sz="1800" b="0" i="0" u="none" strike="noStrike" kern="1200" cap="none" spc="0" normalizeH="0" baseline="0" noProof="0">
              <a:uLnTx/>
              <a:uFillTx/>
            </a:endParaRPr>
          </a:p>
          <a:p>
            <a:pPr lvl="4"/>
            <a:r>
              <a:rPr kumimoji="0" lang="zh-CN" altLang="en-US" sz="1800" b="0" i="0" u="none" strike="noStrike" kern="1200" cap="none" spc="0" normalizeH="0" baseline="0" noProof="0">
                <a:uLnTx/>
                <a:uFillTx/>
              </a:rPr>
              <a:t>五级</a:t>
            </a:r>
            <a:endParaRPr kumimoji="0" lang="zh-CN" altLang="en-US" sz="1800" b="0" i="0" u="none" strike="noStrike" kern="1200" cap="none" spc="0" normalizeH="0" baseline="0" noProof="0">
              <a:uLnTx/>
              <a:uFillTx/>
            </a:endParaRPr>
          </a:p>
        </p:txBody>
      </p:sp>
      <p:sp>
        <p:nvSpPr>
          <p:cNvPr id="4" name="日期占位符 3"/>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p>
            <a:pPr lvl="0" eaLnBrk="1" hangingPunct="1"/>
            <a:endParaRPr lang="en-US" altLang="zh-CN"/>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lstStyle>
            <a:lvl1pPr>
              <a:defRPr sz="6000"/>
            </a:lvl1pPr>
          </a:lstStyle>
          <a:p>
            <a:r>
              <a:rPr kumimoji="0" lang="zh-CN" altLang="en-US" sz="6000" b="1" i="0" u="none" strike="noStrike" kern="1200" cap="none" spc="0" normalizeH="0" baseline="0" noProof="0">
                <a:uLnTx/>
                <a:uFillTx/>
              </a:rPr>
              <a:t>单击此处编辑母版标题样式</a:t>
            </a:r>
            <a:endParaRPr kumimoji="0" lang="zh-CN" altLang="en-US" sz="6000" b="1" i="0" u="none" strike="noStrike" kern="1200" cap="none" spc="0" normalizeH="0" baseline="0" noProof="0">
              <a:uLnTx/>
              <a:uFillTx/>
            </a:endParaRPr>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kumimoji="0" lang="zh-CN" altLang="en-US" sz="2400" b="0" i="0" u="none" strike="noStrike" kern="1200" cap="none" spc="0" normalizeH="0" baseline="0" noProof="0">
                <a:uLnTx/>
                <a:uFillTx/>
              </a:rPr>
              <a:t>单击此处编辑母版文本样式</a:t>
            </a:r>
            <a:endParaRPr kumimoji="0" lang="zh-CN" altLang="en-US" sz="2400" b="0" i="0" u="none" strike="noStrike" kern="1200" cap="none" spc="0" normalizeH="0" baseline="0" noProof="0">
              <a:uLnTx/>
              <a:uFillTx/>
            </a:endParaRPr>
          </a:p>
        </p:txBody>
      </p:sp>
      <p:sp>
        <p:nvSpPr>
          <p:cNvPr id="4" name="日期占位符 3"/>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p>
            <a:pPr lvl="0" eaLnBrk="1" hangingPunct="1"/>
            <a:endParaRPr lang="en-US" altLang="zh-CN"/>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19100" y="161925"/>
            <a:ext cx="8291513" cy="700088"/>
          </a:xfrm>
        </p:spPr>
        <p:txBody>
          <a:bodyPr/>
          <a:lstStyle/>
          <a:p>
            <a:r>
              <a:rPr kumimoji="0" lang="zh-CN" altLang="en-US" sz="3200" b="1" i="0" u="none" strike="noStrike" kern="1200" cap="none" spc="0" normalizeH="0" baseline="0" noProof="0">
                <a:uLnTx/>
                <a:uFillTx/>
              </a:rPr>
              <a:t>单击此处编辑母版标题样式</a:t>
            </a:r>
            <a:endParaRPr kumimoji="0" lang="zh-CN" altLang="en-US" sz="3200" b="1" i="0" u="none" strike="noStrike" kern="1200" cap="none" spc="0" normalizeH="0" baseline="0" noProof="0">
              <a:uLnTx/>
              <a:uFillTx/>
            </a:endParaRPr>
          </a:p>
        </p:txBody>
      </p:sp>
      <p:sp>
        <p:nvSpPr>
          <p:cNvPr id="3" name="内容占位符 2"/>
          <p:cNvSpPr>
            <a:spLocks noGrp="1"/>
          </p:cNvSpPr>
          <p:nvPr>
            <p:ph sz="half" idx="1"/>
          </p:nvPr>
        </p:nvSpPr>
        <p:spPr>
          <a:xfrm>
            <a:off x="419100" y="1027113"/>
            <a:ext cx="4068763" cy="5192712"/>
          </a:xfrm>
        </p:spPr>
        <p:txBody>
          <a:bodyPr/>
          <a:lstStyle/>
          <a:p>
            <a:pPr lvl="0"/>
            <a:r>
              <a:rPr kumimoji="0" lang="zh-CN" altLang="en-US" sz="2000" b="0" i="0" u="none" strike="noStrike" kern="1200" cap="none" spc="0" normalizeH="0" baseline="0" noProof="0">
                <a:uLnTx/>
                <a:uFillTx/>
              </a:rPr>
              <a:t>单击此处编辑母版文本样式</a:t>
            </a:r>
            <a:endParaRPr kumimoji="0" lang="zh-CN" altLang="en-US" sz="2000" b="0" i="0" u="none" strike="noStrike" kern="1200" cap="none" spc="0" normalizeH="0" baseline="0" noProof="0">
              <a:uLnTx/>
              <a:uFillTx/>
            </a:endParaRPr>
          </a:p>
          <a:p>
            <a:pPr lvl="1"/>
            <a:r>
              <a:rPr kumimoji="0" lang="zh-CN" altLang="en-US" sz="1600" b="0" i="0" u="none" strike="noStrike" kern="1200" cap="none" spc="0" normalizeH="0" baseline="0" noProof="0">
                <a:uLnTx/>
                <a:uFillTx/>
              </a:rPr>
              <a:t>二级</a:t>
            </a:r>
            <a:endParaRPr kumimoji="0" lang="zh-CN" altLang="en-US" sz="1600" b="0" i="0" u="none" strike="noStrike" kern="1200" cap="none" spc="0" normalizeH="0" baseline="0" noProof="0">
              <a:uLnTx/>
              <a:uFillTx/>
            </a:endParaRPr>
          </a:p>
          <a:p>
            <a:pPr lvl="2"/>
            <a:r>
              <a:rPr kumimoji="0" lang="zh-CN" altLang="en-US" sz="2000" b="0" i="0" u="none" strike="noStrike" kern="1200" cap="none" spc="0" normalizeH="0" baseline="0" noProof="0">
                <a:uLnTx/>
                <a:uFillTx/>
              </a:rPr>
              <a:t>三级</a:t>
            </a:r>
            <a:endParaRPr kumimoji="0" lang="zh-CN" altLang="en-US" sz="2000" b="0" i="0" u="none" strike="noStrike" kern="1200" cap="none" spc="0" normalizeH="0" baseline="0" noProof="0">
              <a:uLnTx/>
              <a:uFillTx/>
            </a:endParaRPr>
          </a:p>
          <a:p>
            <a:pPr lvl="3"/>
            <a:r>
              <a:rPr kumimoji="0" lang="zh-CN" altLang="en-US" sz="1800" b="0" i="0" u="none" strike="noStrike" kern="1200" cap="none" spc="0" normalizeH="0" baseline="0" noProof="0">
                <a:uLnTx/>
                <a:uFillTx/>
              </a:rPr>
              <a:t>四级</a:t>
            </a:r>
            <a:endParaRPr kumimoji="0" lang="zh-CN" altLang="en-US" sz="1800" b="0" i="0" u="none" strike="noStrike" kern="1200" cap="none" spc="0" normalizeH="0" baseline="0" noProof="0">
              <a:uLnTx/>
              <a:uFillTx/>
            </a:endParaRPr>
          </a:p>
          <a:p>
            <a:pPr lvl="4"/>
            <a:r>
              <a:rPr kumimoji="0" lang="zh-CN" altLang="en-US" sz="1800" b="0" i="0" u="none" strike="noStrike" kern="1200" cap="none" spc="0" normalizeH="0" baseline="0" noProof="0">
                <a:uLnTx/>
                <a:uFillTx/>
              </a:rPr>
              <a:t>五级</a:t>
            </a:r>
            <a:endParaRPr kumimoji="0" lang="zh-CN" altLang="en-US" sz="1800" b="0" i="0" u="none" strike="noStrike" kern="1200" cap="none" spc="0" normalizeH="0" baseline="0" noProof="0">
              <a:uLnTx/>
              <a:uFillTx/>
            </a:endParaRPr>
          </a:p>
        </p:txBody>
      </p:sp>
      <p:sp>
        <p:nvSpPr>
          <p:cNvPr id="4" name="内容占位符 3"/>
          <p:cNvSpPr>
            <a:spLocks noGrp="1"/>
          </p:cNvSpPr>
          <p:nvPr>
            <p:ph sz="half" idx="2"/>
          </p:nvPr>
        </p:nvSpPr>
        <p:spPr>
          <a:xfrm>
            <a:off x="4640263" y="1027113"/>
            <a:ext cx="4070350" cy="5192712"/>
          </a:xfrm>
        </p:spPr>
        <p:txBody>
          <a:bodyPr/>
          <a:lstStyle/>
          <a:p>
            <a:pPr lvl="0"/>
            <a:r>
              <a:rPr kumimoji="0" lang="zh-CN" altLang="en-US" sz="2000" b="0" i="0" u="none" strike="noStrike" kern="1200" cap="none" spc="0" normalizeH="0" baseline="0" noProof="0">
                <a:uLnTx/>
                <a:uFillTx/>
              </a:rPr>
              <a:t>单击此处编辑母版文本样式</a:t>
            </a:r>
            <a:endParaRPr kumimoji="0" lang="zh-CN" altLang="en-US" sz="2000" b="0" i="0" u="none" strike="noStrike" kern="1200" cap="none" spc="0" normalizeH="0" baseline="0" noProof="0">
              <a:uLnTx/>
              <a:uFillTx/>
            </a:endParaRPr>
          </a:p>
          <a:p>
            <a:pPr lvl="1"/>
            <a:r>
              <a:rPr kumimoji="0" lang="zh-CN" altLang="en-US" sz="1600" b="0" i="0" u="none" strike="noStrike" kern="1200" cap="none" spc="0" normalizeH="0" baseline="0" noProof="0">
                <a:uLnTx/>
                <a:uFillTx/>
              </a:rPr>
              <a:t>二级</a:t>
            </a:r>
            <a:endParaRPr kumimoji="0" lang="zh-CN" altLang="en-US" sz="1600" b="0" i="0" u="none" strike="noStrike" kern="1200" cap="none" spc="0" normalizeH="0" baseline="0" noProof="0">
              <a:uLnTx/>
              <a:uFillTx/>
            </a:endParaRPr>
          </a:p>
          <a:p>
            <a:pPr lvl="2"/>
            <a:r>
              <a:rPr kumimoji="0" lang="zh-CN" altLang="en-US" sz="2000" b="0" i="0" u="none" strike="noStrike" kern="1200" cap="none" spc="0" normalizeH="0" baseline="0" noProof="0">
                <a:uLnTx/>
                <a:uFillTx/>
              </a:rPr>
              <a:t>三级</a:t>
            </a:r>
            <a:endParaRPr kumimoji="0" lang="zh-CN" altLang="en-US" sz="2000" b="0" i="0" u="none" strike="noStrike" kern="1200" cap="none" spc="0" normalizeH="0" baseline="0" noProof="0">
              <a:uLnTx/>
              <a:uFillTx/>
            </a:endParaRPr>
          </a:p>
          <a:p>
            <a:pPr lvl="3"/>
            <a:r>
              <a:rPr kumimoji="0" lang="zh-CN" altLang="en-US" sz="1800" b="0" i="0" u="none" strike="noStrike" kern="1200" cap="none" spc="0" normalizeH="0" baseline="0" noProof="0">
                <a:uLnTx/>
                <a:uFillTx/>
              </a:rPr>
              <a:t>四级</a:t>
            </a:r>
            <a:endParaRPr kumimoji="0" lang="zh-CN" altLang="en-US" sz="1800" b="0" i="0" u="none" strike="noStrike" kern="1200" cap="none" spc="0" normalizeH="0" baseline="0" noProof="0">
              <a:uLnTx/>
              <a:uFillTx/>
            </a:endParaRPr>
          </a:p>
          <a:p>
            <a:pPr lvl="4"/>
            <a:r>
              <a:rPr kumimoji="0" lang="zh-CN" altLang="en-US" sz="1800" b="0" i="0" u="none" strike="noStrike" kern="1200" cap="none" spc="0" normalizeH="0" baseline="0" noProof="0">
                <a:uLnTx/>
                <a:uFillTx/>
              </a:rPr>
              <a:t>五级</a:t>
            </a:r>
            <a:endParaRPr kumimoji="0" lang="zh-CN" altLang="en-US" sz="1800" b="0" i="0" u="none" strike="noStrike" kern="1200" cap="none" spc="0" normalizeH="0" baseline="0" noProof="0">
              <a:uLnTx/>
              <a:uFillTx/>
            </a:endParaRPr>
          </a:p>
        </p:txBody>
      </p:sp>
      <p:sp>
        <p:nvSpPr>
          <p:cNvPr id="5" name="日期占位符 4"/>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6" name="页脚占位符 5"/>
          <p:cNvSpPr>
            <a:spLocks noGrp="1"/>
          </p:cNvSpPr>
          <p:nvPr>
            <p:ph type="ftr" sz="quarter" idx="11"/>
          </p:nvPr>
        </p:nvSpPr>
        <p:spPr/>
        <p:txBody>
          <a:bodyPr/>
          <a:p>
            <a:pPr lvl="0" eaLnBrk="1" hangingPunct="1"/>
            <a:endParaRPr lang="en-US" altLang="zh-CN"/>
          </a:p>
        </p:txBody>
      </p:sp>
      <p:sp>
        <p:nvSpPr>
          <p:cNvPr id="7" name="灯片编号占位符 6"/>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kumimoji="0" lang="zh-CN" altLang="en-US" sz="3200" b="1" i="0" u="none" strike="noStrike" kern="1200" cap="none" spc="0" normalizeH="0" baseline="0" noProof="0">
                <a:uLnTx/>
                <a:uFillTx/>
              </a:rPr>
              <a:t>单击此处编辑母版标题样式</a:t>
            </a:r>
            <a:endParaRPr kumimoji="0" lang="zh-CN" altLang="en-US" sz="3200" b="1" i="0" u="none" strike="noStrike" kern="1200" cap="none" spc="0" normalizeH="0" baseline="0" noProof="0">
              <a:uLnTx/>
              <a:uFillTx/>
            </a:endParaRPr>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0" lang="zh-CN" altLang="en-US" sz="2400" b="1" i="0" u="none" strike="noStrike" kern="1200" cap="none" spc="0" normalizeH="0" baseline="0" noProof="0">
                <a:uLnTx/>
                <a:uFillTx/>
              </a:rPr>
              <a:t>单击此处编辑母版文本样式</a:t>
            </a:r>
            <a:endParaRPr kumimoji="0" lang="zh-CN" altLang="en-US" sz="2400" b="1" i="0" u="none" strike="noStrike" kern="1200" cap="none" spc="0" normalizeH="0" baseline="0" noProof="0">
              <a:uLnTx/>
              <a:uFillTx/>
            </a:endParaRPr>
          </a:p>
        </p:txBody>
      </p:sp>
      <p:sp>
        <p:nvSpPr>
          <p:cNvPr id="4" name="内容占位符 3"/>
          <p:cNvSpPr>
            <a:spLocks noGrp="1"/>
          </p:cNvSpPr>
          <p:nvPr>
            <p:ph sz="half" idx="2"/>
          </p:nvPr>
        </p:nvSpPr>
        <p:spPr>
          <a:xfrm>
            <a:off x="630238" y="2505075"/>
            <a:ext cx="3868737" cy="3684588"/>
          </a:xfrm>
        </p:spPr>
        <p:txBody>
          <a:bodyPr/>
          <a:lstStyle/>
          <a:p>
            <a:pPr lvl="0"/>
            <a:r>
              <a:rPr kumimoji="0" lang="zh-CN" altLang="en-US" sz="2000" b="0" i="0" u="none" strike="noStrike" kern="1200" cap="none" spc="0" normalizeH="0" baseline="0" noProof="0">
                <a:uLnTx/>
                <a:uFillTx/>
              </a:rPr>
              <a:t>单击此处编辑母版文本样式</a:t>
            </a:r>
            <a:endParaRPr kumimoji="0" lang="zh-CN" altLang="en-US" sz="2000" b="0" i="0" u="none" strike="noStrike" kern="1200" cap="none" spc="0" normalizeH="0" baseline="0" noProof="0">
              <a:uLnTx/>
              <a:uFillTx/>
            </a:endParaRPr>
          </a:p>
          <a:p>
            <a:pPr lvl="1"/>
            <a:r>
              <a:rPr kumimoji="0" lang="zh-CN" altLang="en-US" sz="1600" b="0" i="0" u="none" strike="noStrike" kern="1200" cap="none" spc="0" normalizeH="0" baseline="0" noProof="0">
                <a:uLnTx/>
                <a:uFillTx/>
              </a:rPr>
              <a:t>二级</a:t>
            </a:r>
            <a:endParaRPr kumimoji="0" lang="zh-CN" altLang="en-US" sz="1600" b="0" i="0" u="none" strike="noStrike" kern="1200" cap="none" spc="0" normalizeH="0" baseline="0" noProof="0">
              <a:uLnTx/>
              <a:uFillTx/>
            </a:endParaRPr>
          </a:p>
          <a:p>
            <a:pPr lvl="2"/>
            <a:r>
              <a:rPr kumimoji="0" lang="zh-CN" altLang="en-US" sz="2000" b="0" i="0" u="none" strike="noStrike" kern="1200" cap="none" spc="0" normalizeH="0" baseline="0" noProof="0">
                <a:uLnTx/>
                <a:uFillTx/>
              </a:rPr>
              <a:t>三级</a:t>
            </a:r>
            <a:endParaRPr kumimoji="0" lang="zh-CN" altLang="en-US" sz="2000" b="0" i="0" u="none" strike="noStrike" kern="1200" cap="none" spc="0" normalizeH="0" baseline="0" noProof="0">
              <a:uLnTx/>
              <a:uFillTx/>
            </a:endParaRPr>
          </a:p>
          <a:p>
            <a:pPr lvl="3"/>
            <a:r>
              <a:rPr kumimoji="0" lang="zh-CN" altLang="en-US" sz="1800" b="0" i="0" u="none" strike="noStrike" kern="1200" cap="none" spc="0" normalizeH="0" baseline="0" noProof="0">
                <a:uLnTx/>
                <a:uFillTx/>
              </a:rPr>
              <a:t>四级</a:t>
            </a:r>
            <a:endParaRPr kumimoji="0" lang="zh-CN" altLang="en-US" sz="1800" b="0" i="0" u="none" strike="noStrike" kern="1200" cap="none" spc="0" normalizeH="0" baseline="0" noProof="0">
              <a:uLnTx/>
              <a:uFillTx/>
            </a:endParaRPr>
          </a:p>
          <a:p>
            <a:pPr lvl="4"/>
            <a:r>
              <a:rPr kumimoji="0" lang="zh-CN" altLang="en-US" sz="1800" b="0" i="0" u="none" strike="noStrike" kern="1200" cap="none" spc="0" normalizeH="0" baseline="0" noProof="0">
                <a:uLnTx/>
                <a:uFillTx/>
              </a:rPr>
              <a:t>五级</a:t>
            </a:r>
            <a:endParaRPr kumimoji="0" lang="zh-CN" altLang="en-US" sz="1800" b="0" i="0" u="none" strike="noStrike" kern="1200" cap="none" spc="0" normalizeH="0" baseline="0" noProof="0">
              <a:uLnTx/>
              <a:uFillTx/>
            </a:endParaRPr>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0" lang="zh-CN" altLang="en-US" sz="2400" b="1" i="0" u="none" strike="noStrike" kern="1200" cap="none" spc="0" normalizeH="0" baseline="0" noProof="0">
                <a:uLnTx/>
                <a:uFillTx/>
              </a:rPr>
              <a:t>单击此处编辑母版文本样式</a:t>
            </a:r>
            <a:endParaRPr kumimoji="0" lang="zh-CN" altLang="en-US" sz="2400" b="1" i="0" u="none" strike="noStrike" kern="1200" cap="none" spc="0" normalizeH="0" baseline="0" noProof="0">
              <a:uLnTx/>
              <a:uFillTx/>
            </a:endParaRPr>
          </a:p>
        </p:txBody>
      </p:sp>
      <p:sp>
        <p:nvSpPr>
          <p:cNvPr id="6" name="内容占位符 5"/>
          <p:cNvSpPr>
            <a:spLocks noGrp="1"/>
          </p:cNvSpPr>
          <p:nvPr>
            <p:ph sz="quarter" idx="4"/>
          </p:nvPr>
        </p:nvSpPr>
        <p:spPr>
          <a:xfrm>
            <a:off x="4629150" y="2505075"/>
            <a:ext cx="3887788" cy="3684588"/>
          </a:xfrm>
        </p:spPr>
        <p:txBody>
          <a:bodyPr/>
          <a:lstStyle/>
          <a:p>
            <a:pPr lvl="0"/>
            <a:r>
              <a:rPr kumimoji="0" lang="zh-CN" altLang="en-US" sz="2000" b="0" i="0" u="none" strike="noStrike" kern="1200" cap="none" spc="0" normalizeH="0" baseline="0" noProof="0">
                <a:uLnTx/>
                <a:uFillTx/>
              </a:rPr>
              <a:t>单击此处编辑母版文本样式</a:t>
            </a:r>
            <a:endParaRPr kumimoji="0" lang="zh-CN" altLang="en-US" sz="2000" b="0" i="0" u="none" strike="noStrike" kern="1200" cap="none" spc="0" normalizeH="0" baseline="0" noProof="0">
              <a:uLnTx/>
              <a:uFillTx/>
            </a:endParaRPr>
          </a:p>
          <a:p>
            <a:pPr lvl="1"/>
            <a:r>
              <a:rPr kumimoji="0" lang="zh-CN" altLang="en-US" sz="1600" b="0" i="0" u="none" strike="noStrike" kern="1200" cap="none" spc="0" normalizeH="0" baseline="0" noProof="0">
                <a:uLnTx/>
                <a:uFillTx/>
              </a:rPr>
              <a:t>二级</a:t>
            </a:r>
            <a:endParaRPr kumimoji="0" lang="zh-CN" altLang="en-US" sz="1600" b="0" i="0" u="none" strike="noStrike" kern="1200" cap="none" spc="0" normalizeH="0" baseline="0" noProof="0">
              <a:uLnTx/>
              <a:uFillTx/>
            </a:endParaRPr>
          </a:p>
          <a:p>
            <a:pPr lvl="2"/>
            <a:r>
              <a:rPr kumimoji="0" lang="zh-CN" altLang="en-US" sz="2000" b="0" i="0" u="none" strike="noStrike" kern="1200" cap="none" spc="0" normalizeH="0" baseline="0" noProof="0">
                <a:uLnTx/>
                <a:uFillTx/>
              </a:rPr>
              <a:t>三级</a:t>
            </a:r>
            <a:endParaRPr kumimoji="0" lang="zh-CN" altLang="en-US" sz="2000" b="0" i="0" u="none" strike="noStrike" kern="1200" cap="none" spc="0" normalizeH="0" baseline="0" noProof="0">
              <a:uLnTx/>
              <a:uFillTx/>
            </a:endParaRPr>
          </a:p>
          <a:p>
            <a:pPr lvl="3"/>
            <a:r>
              <a:rPr kumimoji="0" lang="zh-CN" altLang="en-US" sz="1800" b="0" i="0" u="none" strike="noStrike" kern="1200" cap="none" spc="0" normalizeH="0" baseline="0" noProof="0">
                <a:uLnTx/>
                <a:uFillTx/>
              </a:rPr>
              <a:t>四级</a:t>
            </a:r>
            <a:endParaRPr kumimoji="0" lang="zh-CN" altLang="en-US" sz="1800" b="0" i="0" u="none" strike="noStrike" kern="1200" cap="none" spc="0" normalizeH="0" baseline="0" noProof="0">
              <a:uLnTx/>
              <a:uFillTx/>
            </a:endParaRPr>
          </a:p>
          <a:p>
            <a:pPr lvl="4"/>
            <a:r>
              <a:rPr kumimoji="0" lang="zh-CN" altLang="en-US" sz="1800" b="0" i="0" u="none" strike="noStrike" kern="1200" cap="none" spc="0" normalizeH="0" baseline="0" noProof="0">
                <a:uLnTx/>
                <a:uFillTx/>
              </a:rPr>
              <a:t>五级</a:t>
            </a:r>
            <a:endParaRPr kumimoji="0" lang="zh-CN" altLang="en-US" sz="1800" b="0" i="0" u="none" strike="noStrike" kern="1200" cap="none" spc="0" normalizeH="0" baseline="0" noProof="0">
              <a:uLnTx/>
              <a:uFillTx/>
            </a:endParaRPr>
          </a:p>
        </p:txBody>
      </p:sp>
      <p:sp>
        <p:nvSpPr>
          <p:cNvPr id="7" name="日期占位符 6"/>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8" name="页脚占位符 7"/>
          <p:cNvSpPr>
            <a:spLocks noGrp="1"/>
          </p:cNvSpPr>
          <p:nvPr>
            <p:ph type="ftr" sz="quarter" idx="11"/>
          </p:nvPr>
        </p:nvSpPr>
        <p:spPr/>
        <p:txBody>
          <a:bodyPr/>
          <a:p>
            <a:pPr lvl="0" eaLnBrk="1" hangingPunct="1"/>
            <a:endParaRPr lang="en-US" altLang="zh-CN"/>
          </a:p>
        </p:txBody>
      </p:sp>
      <p:sp>
        <p:nvSpPr>
          <p:cNvPr id="9" name="灯片编号占位符 8"/>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19100" y="161925"/>
            <a:ext cx="8291513" cy="700088"/>
          </a:xfrm>
        </p:spPr>
        <p:txBody>
          <a:bodyPr/>
          <a:lstStyle/>
          <a:p>
            <a:r>
              <a:rPr kumimoji="0" lang="zh-CN" altLang="en-US" sz="3200" b="1" i="0" u="none" strike="noStrike" kern="1200" cap="none" spc="0" normalizeH="0" baseline="0" noProof="0">
                <a:uLnTx/>
                <a:uFillTx/>
              </a:rPr>
              <a:t>单击此处编辑母版标题样式</a:t>
            </a:r>
            <a:endParaRPr kumimoji="0" lang="zh-CN" altLang="en-US" sz="3200" b="1" i="0" u="none" strike="noStrike" kern="1200" cap="none" spc="0" normalizeH="0" baseline="0" noProof="0">
              <a:uLnTx/>
              <a:uFillTx/>
            </a:endParaRPr>
          </a:p>
        </p:txBody>
      </p:sp>
      <p:sp>
        <p:nvSpPr>
          <p:cNvPr id="3" name="日期占位符 2"/>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4" name="页脚占位符 3"/>
          <p:cNvSpPr>
            <a:spLocks noGrp="1"/>
          </p:cNvSpPr>
          <p:nvPr>
            <p:ph type="ftr" sz="quarter" idx="11"/>
          </p:nvPr>
        </p:nvSpPr>
        <p:spPr/>
        <p:txBody>
          <a:bodyPr/>
          <a:p>
            <a:pPr lvl="0" eaLnBrk="1" hangingPunct="1"/>
            <a:endParaRPr lang="en-US" altLang="zh-CN"/>
          </a:p>
        </p:txBody>
      </p:sp>
      <p:sp>
        <p:nvSpPr>
          <p:cNvPr id="5" name="灯片编号占位符 4"/>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19100" y="161925"/>
            <a:ext cx="8291513" cy="700088"/>
          </a:xfrm>
        </p:spPr>
        <p:txBody>
          <a:bodyPr/>
          <a:lstStyle/>
          <a:p>
            <a:r>
              <a:rPr kumimoji="0" lang="zh-CN" altLang="en-US" sz="3200" b="1" i="0" u="none" strike="noStrike" kern="1200" cap="none" spc="0" normalizeH="0" baseline="0" noProof="0">
                <a:uLnTx/>
                <a:uFillTx/>
              </a:rPr>
              <a:t>单击此处编辑母版标题样式</a:t>
            </a:r>
            <a:endParaRPr kumimoji="0" lang="zh-CN" altLang="en-US" sz="3200" b="1" i="0" u="none" strike="noStrike" kern="1200" cap="none" spc="0" normalizeH="0" baseline="0" noProof="0">
              <a:uLnTx/>
              <a:uFillTx/>
            </a:endParaRPr>
          </a:p>
        </p:txBody>
      </p:sp>
      <p:sp>
        <p:nvSpPr>
          <p:cNvPr id="3" name="内容占位符 2"/>
          <p:cNvSpPr>
            <a:spLocks noGrp="1"/>
          </p:cNvSpPr>
          <p:nvPr>
            <p:ph sz="half" idx="1"/>
          </p:nvPr>
        </p:nvSpPr>
        <p:spPr>
          <a:xfrm>
            <a:off x="419100" y="1027113"/>
            <a:ext cx="4068763" cy="5192712"/>
          </a:xfrm>
        </p:spPr>
        <p:txBody>
          <a:bodyPr/>
          <a:lstStyle/>
          <a:p>
            <a:pPr lvl="0"/>
            <a:r>
              <a:rPr kumimoji="0" lang="zh-CN" altLang="en-US" sz="2000" b="0" i="0" u="none" strike="noStrike" kern="1200" cap="none" spc="0" normalizeH="0" baseline="0" noProof="0">
                <a:uLnTx/>
                <a:uFillTx/>
              </a:rPr>
              <a:t>单击此处编辑母版文本样式</a:t>
            </a:r>
            <a:endParaRPr kumimoji="0" lang="zh-CN" altLang="en-US" sz="2000" b="0" i="0" u="none" strike="noStrike" kern="1200" cap="none" spc="0" normalizeH="0" baseline="0" noProof="0">
              <a:uLnTx/>
              <a:uFillTx/>
            </a:endParaRPr>
          </a:p>
          <a:p>
            <a:pPr lvl="1"/>
            <a:r>
              <a:rPr kumimoji="0" lang="zh-CN" altLang="en-US" sz="1600" b="0" i="0" u="none" strike="noStrike" kern="1200" cap="none" spc="0" normalizeH="0" baseline="0" noProof="0">
                <a:uLnTx/>
                <a:uFillTx/>
              </a:rPr>
              <a:t>二级</a:t>
            </a:r>
            <a:endParaRPr kumimoji="0" lang="zh-CN" altLang="en-US" sz="1600" b="0" i="0" u="none" strike="noStrike" kern="1200" cap="none" spc="0" normalizeH="0" baseline="0" noProof="0">
              <a:uLnTx/>
              <a:uFillTx/>
            </a:endParaRPr>
          </a:p>
          <a:p>
            <a:pPr lvl="2"/>
            <a:r>
              <a:rPr kumimoji="0" lang="zh-CN" altLang="en-US" sz="2000" b="0" i="0" u="none" strike="noStrike" kern="1200" cap="none" spc="0" normalizeH="0" baseline="0" noProof="0">
                <a:uLnTx/>
                <a:uFillTx/>
              </a:rPr>
              <a:t>三级</a:t>
            </a:r>
            <a:endParaRPr kumimoji="0" lang="zh-CN" altLang="en-US" sz="2000" b="0" i="0" u="none" strike="noStrike" kern="1200" cap="none" spc="0" normalizeH="0" baseline="0" noProof="0">
              <a:uLnTx/>
              <a:uFillTx/>
            </a:endParaRPr>
          </a:p>
          <a:p>
            <a:pPr lvl="3"/>
            <a:r>
              <a:rPr kumimoji="0" lang="zh-CN" altLang="en-US" sz="1800" b="0" i="0" u="none" strike="noStrike" kern="1200" cap="none" spc="0" normalizeH="0" baseline="0" noProof="0">
                <a:uLnTx/>
                <a:uFillTx/>
              </a:rPr>
              <a:t>四级</a:t>
            </a:r>
            <a:endParaRPr kumimoji="0" lang="zh-CN" altLang="en-US" sz="1800" b="0" i="0" u="none" strike="noStrike" kern="1200" cap="none" spc="0" normalizeH="0" baseline="0" noProof="0">
              <a:uLnTx/>
              <a:uFillTx/>
            </a:endParaRPr>
          </a:p>
          <a:p>
            <a:pPr lvl="4"/>
            <a:r>
              <a:rPr kumimoji="0" lang="zh-CN" altLang="en-US" sz="1800" b="0" i="0" u="none" strike="noStrike" kern="1200" cap="none" spc="0" normalizeH="0" baseline="0" noProof="0">
                <a:uLnTx/>
                <a:uFillTx/>
              </a:rPr>
              <a:t>五级</a:t>
            </a:r>
            <a:endParaRPr kumimoji="0" lang="zh-CN" altLang="en-US" sz="1800" b="0" i="0" u="none" strike="noStrike" kern="1200" cap="none" spc="0" normalizeH="0" baseline="0" noProof="0">
              <a:uLnTx/>
              <a:uFillTx/>
            </a:endParaRPr>
          </a:p>
        </p:txBody>
      </p:sp>
      <p:sp>
        <p:nvSpPr>
          <p:cNvPr id="4" name="内容占位符 3"/>
          <p:cNvSpPr>
            <a:spLocks noGrp="1"/>
          </p:cNvSpPr>
          <p:nvPr>
            <p:ph sz="half" idx="2"/>
          </p:nvPr>
        </p:nvSpPr>
        <p:spPr>
          <a:xfrm>
            <a:off x="4640263" y="1027113"/>
            <a:ext cx="4070350" cy="5192712"/>
          </a:xfrm>
        </p:spPr>
        <p:txBody>
          <a:bodyPr/>
          <a:lstStyle/>
          <a:p>
            <a:pPr lvl="0"/>
            <a:r>
              <a:rPr kumimoji="0" lang="zh-CN" altLang="en-US" sz="2000" b="0" i="0" u="none" strike="noStrike" kern="1200" cap="none" spc="0" normalizeH="0" baseline="0" noProof="0">
                <a:uLnTx/>
                <a:uFillTx/>
              </a:rPr>
              <a:t>单击此处编辑母版文本样式</a:t>
            </a:r>
            <a:endParaRPr kumimoji="0" lang="zh-CN" altLang="en-US" sz="2000" b="0" i="0" u="none" strike="noStrike" kern="1200" cap="none" spc="0" normalizeH="0" baseline="0" noProof="0">
              <a:uLnTx/>
              <a:uFillTx/>
            </a:endParaRPr>
          </a:p>
          <a:p>
            <a:pPr lvl="1"/>
            <a:r>
              <a:rPr kumimoji="0" lang="zh-CN" altLang="en-US" sz="1600" b="0" i="0" u="none" strike="noStrike" kern="1200" cap="none" spc="0" normalizeH="0" baseline="0" noProof="0">
                <a:uLnTx/>
                <a:uFillTx/>
              </a:rPr>
              <a:t>二级</a:t>
            </a:r>
            <a:endParaRPr kumimoji="0" lang="zh-CN" altLang="en-US" sz="1600" b="0" i="0" u="none" strike="noStrike" kern="1200" cap="none" spc="0" normalizeH="0" baseline="0" noProof="0">
              <a:uLnTx/>
              <a:uFillTx/>
            </a:endParaRPr>
          </a:p>
          <a:p>
            <a:pPr lvl="2"/>
            <a:r>
              <a:rPr kumimoji="0" lang="zh-CN" altLang="en-US" sz="2000" b="0" i="0" u="none" strike="noStrike" kern="1200" cap="none" spc="0" normalizeH="0" baseline="0" noProof="0">
                <a:uLnTx/>
                <a:uFillTx/>
              </a:rPr>
              <a:t>三级</a:t>
            </a:r>
            <a:endParaRPr kumimoji="0" lang="zh-CN" altLang="en-US" sz="2000" b="0" i="0" u="none" strike="noStrike" kern="1200" cap="none" spc="0" normalizeH="0" baseline="0" noProof="0">
              <a:uLnTx/>
              <a:uFillTx/>
            </a:endParaRPr>
          </a:p>
          <a:p>
            <a:pPr lvl="3"/>
            <a:r>
              <a:rPr kumimoji="0" lang="zh-CN" altLang="en-US" sz="1800" b="0" i="0" u="none" strike="noStrike" kern="1200" cap="none" spc="0" normalizeH="0" baseline="0" noProof="0">
                <a:uLnTx/>
                <a:uFillTx/>
              </a:rPr>
              <a:t>四级</a:t>
            </a:r>
            <a:endParaRPr kumimoji="0" lang="zh-CN" altLang="en-US" sz="1800" b="0" i="0" u="none" strike="noStrike" kern="1200" cap="none" spc="0" normalizeH="0" baseline="0" noProof="0">
              <a:uLnTx/>
              <a:uFillTx/>
            </a:endParaRPr>
          </a:p>
          <a:p>
            <a:pPr lvl="4"/>
            <a:r>
              <a:rPr kumimoji="0" lang="zh-CN" altLang="en-US" sz="1800" b="0" i="0" u="none" strike="noStrike" kern="1200" cap="none" spc="0" normalizeH="0" baseline="0" noProof="0">
                <a:uLnTx/>
                <a:uFillTx/>
              </a:rPr>
              <a:t>五级</a:t>
            </a:r>
            <a:endParaRPr kumimoji="0" lang="zh-CN" altLang="en-US" sz="1800" b="0" i="0" u="none" strike="noStrike" kern="1200" cap="none" spc="0" normalizeH="0" baseline="0" noProof="0">
              <a:uLnTx/>
              <a:uFillTx/>
            </a:endParaRPr>
          </a:p>
        </p:txBody>
      </p:sp>
      <p:sp>
        <p:nvSpPr>
          <p:cNvPr id="5" name="日期占位符 4"/>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6" name="页脚占位符 5"/>
          <p:cNvSpPr>
            <a:spLocks noGrp="1"/>
          </p:cNvSpPr>
          <p:nvPr>
            <p:ph type="ftr" sz="quarter" idx="11"/>
          </p:nvPr>
        </p:nvSpPr>
        <p:spPr/>
        <p:txBody>
          <a:bodyPr/>
          <a:p>
            <a:pPr lvl="0" eaLnBrk="1" hangingPunct="1"/>
            <a:endParaRPr lang="en-US" altLang="zh-CN"/>
          </a:p>
        </p:txBody>
      </p:sp>
      <p:sp>
        <p:nvSpPr>
          <p:cNvPr id="7" name="灯片编号占位符 6"/>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3" name="页脚占位符 2"/>
          <p:cNvSpPr>
            <a:spLocks noGrp="1"/>
          </p:cNvSpPr>
          <p:nvPr>
            <p:ph type="ftr" sz="quarter" idx="11"/>
          </p:nvPr>
        </p:nvSpPr>
        <p:spPr/>
        <p:txBody>
          <a:bodyPr/>
          <a:p>
            <a:pPr lvl="0" eaLnBrk="1" hangingPunct="1"/>
            <a:endParaRPr lang="en-US" altLang="zh-CN"/>
          </a:p>
        </p:txBody>
      </p:sp>
      <p:sp>
        <p:nvSpPr>
          <p:cNvPr id="4" name="灯片编号占位符 3"/>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lstStyle>
            <a:lvl1pPr>
              <a:defRPr sz="3200"/>
            </a:lvl1pPr>
          </a:lstStyle>
          <a:p>
            <a:r>
              <a:rPr kumimoji="0" lang="zh-CN" altLang="en-US" sz="3200" b="1" i="0" u="none" strike="noStrike" kern="1200" cap="none" spc="0" normalizeH="0" baseline="0" noProof="0">
                <a:uLnTx/>
                <a:uFillTx/>
              </a:rPr>
              <a:t>单击此处编辑母版标题样式</a:t>
            </a:r>
            <a:endParaRPr kumimoji="0" lang="zh-CN" altLang="en-US" sz="3200" b="1" i="0" u="none" strike="noStrike" kern="1200" cap="none" spc="0" normalizeH="0" baseline="0" noProof="0">
              <a:uLnTx/>
              <a:uFillTx/>
            </a:endParaRPr>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0" lang="zh-CN" altLang="en-US" sz="3200" b="0" i="0" u="none" strike="noStrike" kern="1200" cap="none" spc="0" normalizeH="0" baseline="0" noProof="0">
                <a:uLnTx/>
                <a:uFillTx/>
              </a:rPr>
              <a:t>单击此处编辑母版文本样式</a:t>
            </a:r>
            <a:endParaRPr kumimoji="0" lang="zh-CN" altLang="en-US" sz="3200" b="0" i="0" u="none" strike="noStrike" kern="1200" cap="none" spc="0" normalizeH="0" baseline="0" noProof="0">
              <a:uLnTx/>
              <a:uFillTx/>
            </a:endParaRPr>
          </a:p>
          <a:p>
            <a:pPr lvl="1"/>
            <a:r>
              <a:rPr kumimoji="0" lang="zh-CN" altLang="en-US" sz="2800" b="0" i="0" u="none" strike="noStrike" kern="1200" cap="none" spc="0" normalizeH="0" baseline="0" noProof="0">
                <a:uLnTx/>
                <a:uFillTx/>
              </a:rPr>
              <a:t>二级</a:t>
            </a:r>
            <a:endParaRPr kumimoji="0" lang="zh-CN" altLang="en-US" sz="2800" b="0" i="0" u="none" strike="noStrike" kern="1200" cap="none" spc="0" normalizeH="0" baseline="0" noProof="0">
              <a:uLnTx/>
              <a:uFillTx/>
            </a:endParaRPr>
          </a:p>
          <a:p>
            <a:pPr lvl="2"/>
            <a:r>
              <a:rPr kumimoji="0" lang="zh-CN" altLang="en-US" sz="2400" b="0" i="0" u="none" strike="noStrike" kern="1200" cap="none" spc="0" normalizeH="0" baseline="0" noProof="0">
                <a:uLnTx/>
                <a:uFillTx/>
              </a:rPr>
              <a:t>三级</a:t>
            </a:r>
            <a:endParaRPr kumimoji="0" lang="zh-CN" altLang="en-US" sz="2400" b="0" i="0" u="none" strike="noStrike" kern="1200" cap="none" spc="0" normalizeH="0" baseline="0" noProof="0">
              <a:uLnTx/>
              <a:uFillTx/>
            </a:endParaRPr>
          </a:p>
          <a:p>
            <a:pPr lvl="3"/>
            <a:r>
              <a:rPr kumimoji="0" lang="zh-CN" altLang="en-US" sz="2000" b="0" i="0" u="none" strike="noStrike" kern="1200" cap="none" spc="0" normalizeH="0" baseline="0" noProof="0">
                <a:uLnTx/>
                <a:uFillTx/>
              </a:rPr>
              <a:t>四级</a:t>
            </a:r>
            <a:endParaRPr kumimoji="0" lang="zh-CN" altLang="en-US" sz="2000" b="0" i="0" u="none" strike="noStrike" kern="1200" cap="none" spc="0" normalizeH="0" baseline="0" noProof="0">
              <a:uLnTx/>
              <a:uFillTx/>
            </a:endParaRPr>
          </a:p>
          <a:p>
            <a:pPr lvl="4"/>
            <a:r>
              <a:rPr kumimoji="0" lang="zh-CN" altLang="en-US" sz="2000" b="0" i="0" u="none" strike="noStrike" kern="1200" cap="none" spc="0" normalizeH="0" baseline="0" noProof="0">
                <a:uLnTx/>
                <a:uFillTx/>
              </a:rPr>
              <a:t>五级</a:t>
            </a:r>
            <a:endParaRPr kumimoji="0" lang="zh-CN" altLang="en-US" sz="2000" b="0" i="0" u="none" strike="noStrike" kern="1200" cap="none" spc="0" normalizeH="0" baseline="0" noProof="0">
              <a:uLnTx/>
              <a:uFillTx/>
            </a:endParaRPr>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0" lang="zh-CN" altLang="en-US" sz="1600" b="0" i="0" u="none" strike="noStrike" kern="1200" cap="none" spc="0" normalizeH="0" baseline="0" noProof="0">
                <a:uLnTx/>
                <a:uFillTx/>
              </a:rPr>
              <a:t>单击此处编辑母版文本样式</a:t>
            </a:r>
            <a:endParaRPr kumimoji="0" lang="zh-CN" altLang="en-US" sz="1600" b="0" i="0" u="none" strike="noStrike" kern="1200" cap="none" spc="0" normalizeH="0" baseline="0" noProof="0">
              <a:uLnTx/>
              <a:uFillTx/>
            </a:endParaRPr>
          </a:p>
        </p:txBody>
      </p:sp>
      <p:sp>
        <p:nvSpPr>
          <p:cNvPr id="5" name="日期占位符 4"/>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6" name="页脚占位符 5"/>
          <p:cNvSpPr>
            <a:spLocks noGrp="1"/>
          </p:cNvSpPr>
          <p:nvPr>
            <p:ph type="ftr" sz="quarter" idx="11"/>
          </p:nvPr>
        </p:nvSpPr>
        <p:spPr/>
        <p:txBody>
          <a:bodyPr/>
          <a:p>
            <a:pPr lvl="0" eaLnBrk="1" hangingPunct="1"/>
            <a:endParaRPr lang="en-US" altLang="zh-CN"/>
          </a:p>
        </p:txBody>
      </p:sp>
      <p:sp>
        <p:nvSpPr>
          <p:cNvPr id="7" name="灯片编号占位符 6"/>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lstStyle>
            <a:lvl1pPr>
              <a:defRPr sz="3200"/>
            </a:lvl1pPr>
          </a:lstStyle>
          <a:p>
            <a:r>
              <a:rPr kumimoji="0" lang="zh-CN" altLang="en-US" sz="3200" b="1" i="0" u="none" strike="noStrike" kern="1200" cap="none" spc="0" normalizeH="0" baseline="0" noProof="0">
                <a:uLnTx/>
                <a:uFillTx/>
              </a:rPr>
              <a:t>单击此处编辑母版标题样式</a:t>
            </a:r>
            <a:endParaRPr kumimoji="0" lang="zh-CN" altLang="en-US" sz="3200" b="1" i="0" u="none" strike="noStrike" kern="1200" cap="none" spc="0" normalizeH="0" baseline="0" noProof="0">
              <a:uLnTx/>
              <a:uFillTx/>
            </a:endParaRPr>
          </a:p>
        </p:txBody>
      </p:sp>
      <p:sp>
        <p:nvSpPr>
          <p:cNvPr id="3" name="图片占位符 2"/>
          <p:cNvSpPr>
            <a:spLocks noGrp="1"/>
          </p:cNvSpPr>
          <p:nvPr>
            <p:ph type="pic" idx="1"/>
          </p:nvPr>
        </p:nvSpPr>
        <p:spPr>
          <a:xfrm>
            <a:off x="3887788" y="987425"/>
            <a:ext cx="4629150" cy="4873625"/>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just" defTabSz="914400" rtl="0" eaLnBrk="0" fontAlgn="base" latinLnBrk="0" hangingPunct="0">
              <a:lnSpc>
                <a:spcPct val="110000"/>
              </a:lnSpc>
              <a:spcBef>
                <a:spcPts val="1800"/>
              </a:spcBef>
              <a:spcAft>
                <a:spcPct val="0"/>
              </a:spcAft>
              <a:buClr>
                <a:srgbClr val="1FB1E5"/>
              </a:buClr>
              <a:buSzPct val="130000"/>
              <a:buFontTx/>
              <a:buNone/>
              <a:defRPr/>
            </a:pPr>
            <a:endParaRPr kumimoji="0" lang="zh-CN" altLang="en-US" sz="3200" b="0" i="0" u="none" strike="noStrike" kern="1200" cap="none" spc="0" normalizeH="0" baseline="0" noProof="0">
              <a:ln>
                <a:noFill/>
              </a:ln>
              <a:solidFill>
                <a:srgbClr val="1486AE"/>
              </a:solidFill>
              <a:uLnTx/>
              <a:uFillTx/>
              <a:latin typeface="+mn-lt"/>
              <a:ea typeface="+mn-ea"/>
              <a:cs typeface="+mn-cs"/>
            </a:endParaRPr>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0" lang="zh-CN" altLang="en-US" sz="1600" b="0" i="0" u="none" strike="noStrike" kern="1200" cap="none" spc="0" normalizeH="0" baseline="0" noProof="0">
                <a:uLnTx/>
                <a:uFillTx/>
              </a:rPr>
              <a:t>单击此处编辑母版文本样式</a:t>
            </a:r>
            <a:endParaRPr kumimoji="0" lang="zh-CN" altLang="en-US" sz="1600" b="0" i="0" u="none" strike="noStrike" kern="1200" cap="none" spc="0" normalizeH="0" baseline="0" noProof="0">
              <a:uLnTx/>
              <a:uFillTx/>
            </a:endParaRPr>
          </a:p>
        </p:txBody>
      </p:sp>
      <p:sp>
        <p:nvSpPr>
          <p:cNvPr id="5" name="日期占位符 4"/>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6" name="页脚占位符 5"/>
          <p:cNvSpPr>
            <a:spLocks noGrp="1"/>
          </p:cNvSpPr>
          <p:nvPr>
            <p:ph type="ftr" sz="quarter" idx="11"/>
          </p:nvPr>
        </p:nvSpPr>
        <p:spPr/>
        <p:txBody>
          <a:bodyPr/>
          <a:p>
            <a:pPr lvl="0" eaLnBrk="1" hangingPunct="1"/>
            <a:endParaRPr lang="en-US" altLang="zh-CN"/>
          </a:p>
        </p:txBody>
      </p:sp>
      <p:sp>
        <p:nvSpPr>
          <p:cNvPr id="7" name="灯片编号占位符 6"/>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19100" y="161925"/>
            <a:ext cx="8291513" cy="700088"/>
          </a:xfrm>
        </p:spPr>
        <p:txBody>
          <a:bodyPr/>
          <a:lstStyle/>
          <a:p>
            <a:r>
              <a:rPr kumimoji="0" lang="zh-CN" altLang="en-US" sz="3200" b="1" i="0" u="none" strike="noStrike" kern="1200" cap="none" spc="0" normalizeH="0" baseline="0" noProof="0">
                <a:uLnTx/>
                <a:uFillTx/>
              </a:rPr>
              <a:t>单击此处编辑母版标题样式</a:t>
            </a:r>
            <a:endParaRPr kumimoji="0" lang="zh-CN" altLang="en-US" sz="3200" b="1" i="0" u="none" strike="noStrike" kern="1200" cap="none" spc="0" normalizeH="0" baseline="0" noProof="0">
              <a:uLnTx/>
              <a:uFillTx/>
            </a:endParaRPr>
          </a:p>
        </p:txBody>
      </p:sp>
      <p:sp>
        <p:nvSpPr>
          <p:cNvPr id="3" name="竖排文字占位符 2"/>
          <p:cNvSpPr>
            <a:spLocks noGrp="1"/>
          </p:cNvSpPr>
          <p:nvPr>
            <p:ph type="body" orient="vert" idx="1"/>
          </p:nvPr>
        </p:nvSpPr>
        <p:spPr>
          <a:xfrm>
            <a:off x="419100" y="1027113"/>
            <a:ext cx="8291513" cy="5192712"/>
          </a:xfrm>
        </p:spPr>
        <p:txBody>
          <a:bodyPr vert="eaVert"/>
          <a:lstStyle/>
          <a:p>
            <a:pPr lvl="0"/>
            <a:r>
              <a:rPr kumimoji="0" lang="zh-CN" altLang="en-US" sz="2000" b="0" i="0" u="none" strike="noStrike" kern="1200" cap="none" spc="0" normalizeH="0" baseline="0" noProof="0">
                <a:uLnTx/>
                <a:uFillTx/>
              </a:rPr>
              <a:t>单击此处编辑母版文本样式</a:t>
            </a:r>
            <a:endParaRPr kumimoji="0" lang="zh-CN" altLang="en-US" sz="2000" b="0" i="0" u="none" strike="noStrike" kern="1200" cap="none" spc="0" normalizeH="0" baseline="0" noProof="0">
              <a:uLnTx/>
              <a:uFillTx/>
            </a:endParaRPr>
          </a:p>
          <a:p>
            <a:pPr lvl="1"/>
            <a:r>
              <a:rPr kumimoji="0" lang="zh-CN" altLang="en-US" sz="1600" b="0" i="0" u="none" strike="noStrike" kern="1200" cap="none" spc="0" normalizeH="0" baseline="0" noProof="0">
                <a:uLnTx/>
                <a:uFillTx/>
              </a:rPr>
              <a:t>二级</a:t>
            </a:r>
            <a:endParaRPr kumimoji="0" lang="zh-CN" altLang="en-US" sz="1600" b="0" i="0" u="none" strike="noStrike" kern="1200" cap="none" spc="0" normalizeH="0" baseline="0" noProof="0">
              <a:uLnTx/>
              <a:uFillTx/>
            </a:endParaRPr>
          </a:p>
          <a:p>
            <a:pPr lvl="2"/>
            <a:r>
              <a:rPr kumimoji="0" lang="zh-CN" altLang="en-US" sz="2000" b="0" i="0" u="none" strike="noStrike" kern="1200" cap="none" spc="0" normalizeH="0" baseline="0" noProof="0">
                <a:uLnTx/>
                <a:uFillTx/>
              </a:rPr>
              <a:t>三级</a:t>
            </a:r>
            <a:endParaRPr kumimoji="0" lang="zh-CN" altLang="en-US" sz="2000" b="0" i="0" u="none" strike="noStrike" kern="1200" cap="none" spc="0" normalizeH="0" baseline="0" noProof="0">
              <a:uLnTx/>
              <a:uFillTx/>
            </a:endParaRPr>
          </a:p>
          <a:p>
            <a:pPr lvl="3"/>
            <a:r>
              <a:rPr kumimoji="0" lang="zh-CN" altLang="en-US" sz="1800" b="0" i="0" u="none" strike="noStrike" kern="1200" cap="none" spc="0" normalizeH="0" baseline="0" noProof="0">
                <a:uLnTx/>
                <a:uFillTx/>
              </a:rPr>
              <a:t>四级</a:t>
            </a:r>
            <a:endParaRPr kumimoji="0" lang="zh-CN" altLang="en-US" sz="1800" b="0" i="0" u="none" strike="noStrike" kern="1200" cap="none" spc="0" normalizeH="0" baseline="0" noProof="0">
              <a:uLnTx/>
              <a:uFillTx/>
            </a:endParaRPr>
          </a:p>
          <a:p>
            <a:pPr lvl="4"/>
            <a:r>
              <a:rPr kumimoji="0" lang="zh-CN" altLang="en-US" sz="1800" b="0" i="0" u="none" strike="noStrike" kern="1200" cap="none" spc="0" normalizeH="0" baseline="0" noProof="0">
                <a:uLnTx/>
                <a:uFillTx/>
              </a:rPr>
              <a:t>五级</a:t>
            </a:r>
            <a:endParaRPr kumimoji="0" lang="zh-CN" altLang="en-US" sz="1800" b="0" i="0" u="none" strike="noStrike" kern="1200" cap="none" spc="0" normalizeH="0" baseline="0" noProof="0">
              <a:uLnTx/>
              <a:uFillTx/>
            </a:endParaRPr>
          </a:p>
        </p:txBody>
      </p:sp>
      <p:sp>
        <p:nvSpPr>
          <p:cNvPr id="4" name="日期占位符 3"/>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p>
            <a:pPr lvl="0" eaLnBrk="1" hangingPunct="1"/>
            <a:endParaRPr lang="en-US" altLang="zh-CN"/>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8925" y="161925"/>
            <a:ext cx="2071688" cy="6057900"/>
          </a:xfrm>
        </p:spPr>
        <p:txBody>
          <a:bodyPr vert="eaVert"/>
          <a:lstStyle/>
          <a:p>
            <a:r>
              <a:rPr kumimoji="0" lang="zh-CN" altLang="en-US" sz="3200" b="1" i="0" u="none" strike="noStrike" kern="1200" cap="none" spc="0" normalizeH="0" baseline="0" noProof="0">
                <a:uLnTx/>
                <a:uFillTx/>
              </a:rPr>
              <a:t>单击此处编辑母版标题样式</a:t>
            </a:r>
            <a:endParaRPr kumimoji="0" lang="zh-CN" altLang="en-US" sz="3200" b="1" i="0" u="none" strike="noStrike" kern="1200" cap="none" spc="0" normalizeH="0" baseline="0" noProof="0">
              <a:uLnTx/>
              <a:uFillTx/>
            </a:endParaRPr>
          </a:p>
        </p:txBody>
      </p:sp>
      <p:sp>
        <p:nvSpPr>
          <p:cNvPr id="3" name="竖排文字占位符 2"/>
          <p:cNvSpPr>
            <a:spLocks noGrp="1"/>
          </p:cNvSpPr>
          <p:nvPr>
            <p:ph type="body" orient="vert" idx="1"/>
          </p:nvPr>
        </p:nvSpPr>
        <p:spPr>
          <a:xfrm>
            <a:off x="419100" y="161925"/>
            <a:ext cx="6067425" cy="6057900"/>
          </a:xfrm>
        </p:spPr>
        <p:txBody>
          <a:bodyPr vert="eaVert"/>
          <a:lstStyle/>
          <a:p>
            <a:pPr lvl="0"/>
            <a:r>
              <a:rPr kumimoji="0" lang="zh-CN" altLang="en-US" sz="2000" b="0" i="0" u="none" strike="noStrike" kern="1200" cap="none" spc="0" normalizeH="0" baseline="0" noProof="0">
                <a:uLnTx/>
                <a:uFillTx/>
              </a:rPr>
              <a:t>单击此处编辑母版文本样式</a:t>
            </a:r>
            <a:endParaRPr kumimoji="0" lang="zh-CN" altLang="en-US" sz="2000" b="0" i="0" u="none" strike="noStrike" kern="1200" cap="none" spc="0" normalizeH="0" baseline="0" noProof="0">
              <a:uLnTx/>
              <a:uFillTx/>
            </a:endParaRPr>
          </a:p>
          <a:p>
            <a:pPr lvl="1"/>
            <a:r>
              <a:rPr kumimoji="0" lang="zh-CN" altLang="en-US" sz="1600" b="0" i="0" u="none" strike="noStrike" kern="1200" cap="none" spc="0" normalizeH="0" baseline="0" noProof="0">
                <a:uLnTx/>
                <a:uFillTx/>
              </a:rPr>
              <a:t>二级</a:t>
            </a:r>
            <a:endParaRPr kumimoji="0" lang="zh-CN" altLang="en-US" sz="1600" b="0" i="0" u="none" strike="noStrike" kern="1200" cap="none" spc="0" normalizeH="0" baseline="0" noProof="0">
              <a:uLnTx/>
              <a:uFillTx/>
            </a:endParaRPr>
          </a:p>
          <a:p>
            <a:pPr lvl="2"/>
            <a:r>
              <a:rPr kumimoji="0" lang="zh-CN" altLang="en-US" sz="2000" b="0" i="0" u="none" strike="noStrike" kern="1200" cap="none" spc="0" normalizeH="0" baseline="0" noProof="0">
                <a:uLnTx/>
                <a:uFillTx/>
              </a:rPr>
              <a:t>三级</a:t>
            </a:r>
            <a:endParaRPr kumimoji="0" lang="zh-CN" altLang="en-US" sz="2000" b="0" i="0" u="none" strike="noStrike" kern="1200" cap="none" spc="0" normalizeH="0" baseline="0" noProof="0">
              <a:uLnTx/>
              <a:uFillTx/>
            </a:endParaRPr>
          </a:p>
          <a:p>
            <a:pPr lvl="3"/>
            <a:r>
              <a:rPr kumimoji="0" lang="zh-CN" altLang="en-US" sz="1800" b="0" i="0" u="none" strike="noStrike" kern="1200" cap="none" spc="0" normalizeH="0" baseline="0" noProof="0">
                <a:uLnTx/>
                <a:uFillTx/>
              </a:rPr>
              <a:t>四级</a:t>
            </a:r>
            <a:endParaRPr kumimoji="0" lang="zh-CN" altLang="en-US" sz="1800" b="0" i="0" u="none" strike="noStrike" kern="1200" cap="none" spc="0" normalizeH="0" baseline="0" noProof="0">
              <a:uLnTx/>
              <a:uFillTx/>
            </a:endParaRPr>
          </a:p>
          <a:p>
            <a:pPr lvl="4"/>
            <a:r>
              <a:rPr kumimoji="0" lang="zh-CN" altLang="en-US" sz="1800" b="0" i="0" u="none" strike="noStrike" kern="1200" cap="none" spc="0" normalizeH="0" baseline="0" noProof="0">
                <a:uLnTx/>
                <a:uFillTx/>
              </a:rPr>
              <a:t>五级</a:t>
            </a:r>
            <a:endParaRPr kumimoji="0" lang="zh-CN" altLang="en-US" sz="1800" b="0" i="0" u="none" strike="noStrike" kern="1200" cap="none" spc="0" normalizeH="0" baseline="0" noProof="0">
              <a:uLnTx/>
              <a:uFillTx/>
            </a:endParaRPr>
          </a:p>
        </p:txBody>
      </p:sp>
      <p:sp>
        <p:nvSpPr>
          <p:cNvPr id="4" name="日期占位符 3"/>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p>
            <a:pPr lvl="0" eaLnBrk="1" hangingPunct="1"/>
            <a:endParaRPr lang="en-US" altLang="zh-CN"/>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lstStyle>
            <a:lvl1pPr algn="ctr">
              <a:defRPr sz="6000"/>
            </a:lvl1pPr>
          </a:lstStyle>
          <a:p>
            <a:r>
              <a:rPr kumimoji="0" lang="zh-CN" altLang="en-US" sz="6000" b="1" i="0" u="none" strike="noStrike" kern="1200" cap="none" spc="0" normalizeH="0" baseline="0" noProof="0">
                <a:uLnTx/>
                <a:uFillTx/>
              </a:rPr>
              <a:t>单击此处编辑母版标题样式</a:t>
            </a:r>
            <a:endParaRPr kumimoji="0" lang="zh-CN" altLang="en-US" sz="6000" b="1" i="0" u="none" strike="noStrike" kern="1200" cap="none" spc="0" normalizeH="0" baseline="0" noProof="0">
              <a:uLnTx/>
              <a:uFillTx/>
            </a:endParaRPr>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0" lang="zh-CN" altLang="en-US" sz="2400" b="0" i="0" u="none" strike="noStrike" kern="1200" cap="none" spc="0" normalizeH="0" baseline="0" noProof="0">
                <a:uLnTx/>
                <a:uFillTx/>
              </a:rPr>
              <a:t>单击此处编辑母版副标题样式</a:t>
            </a:r>
            <a:endParaRPr kumimoji="0" lang="zh-CN" altLang="en-US" sz="2400" b="0" i="0" u="none" strike="noStrike" kern="1200" cap="none" spc="0" normalizeH="0" baseline="0" noProof="0">
              <a:uLnTx/>
              <a:uFillTx/>
            </a:endParaRPr>
          </a:p>
        </p:txBody>
      </p:sp>
      <p:sp>
        <p:nvSpPr>
          <p:cNvPr id="4" name="日期占位符 3"/>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p>
            <a:pPr lvl="0" eaLnBrk="1" hangingPunct="1"/>
            <a:endParaRPr lang="en-US" altLang="zh-CN"/>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19100" y="161925"/>
            <a:ext cx="8291513" cy="700088"/>
          </a:xfrm>
        </p:spPr>
        <p:txBody>
          <a:bodyPr/>
          <a:lstStyle/>
          <a:p>
            <a:r>
              <a:rPr kumimoji="0" lang="zh-CN" altLang="en-US" sz="3200" b="1" i="0" u="none" strike="noStrike" kern="1200" cap="none" spc="0" normalizeH="0" baseline="0" noProof="0">
                <a:uLnTx/>
                <a:uFillTx/>
              </a:rPr>
              <a:t>单击此处编辑母版标题样式</a:t>
            </a:r>
            <a:endParaRPr kumimoji="0" lang="zh-CN" altLang="en-US" sz="3200" b="1" i="0" u="none" strike="noStrike" kern="1200" cap="none" spc="0" normalizeH="0" baseline="0" noProof="0">
              <a:uLnTx/>
              <a:uFillTx/>
            </a:endParaRPr>
          </a:p>
        </p:txBody>
      </p:sp>
      <p:sp>
        <p:nvSpPr>
          <p:cNvPr id="3" name="内容占位符 2"/>
          <p:cNvSpPr>
            <a:spLocks noGrp="1"/>
          </p:cNvSpPr>
          <p:nvPr>
            <p:ph idx="1"/>
          </p:nvPr>
        </p:nvSpPr>
        <p:spPr>
          <a:xfrm>
            <a:off x="419100" y="1027113"/>
            <a:ext cx="8291513" cy="5192712"/>
          </a:xfrm>
        </p:spPr>
        <p:txBody>
          <a:bodyPr/>
          <a:lstStyle/>
          <a:p>
            <a:pPr lvl="0"/>
            <a:r>
              <a:rPr kumimoji="0" lang="zh-CN" altLang="en-US" sz="2000" b="0" i="0" u="none" strike="noStrike" kern="1200" cap="none" spc="0" normalizeH="0" baseline="0" noProof="0">
                <a:uLnTx/>
                <a:uFillTx/>
              </a:rPr>
              <a:t>单击此处编辑母版文本样式</a:t>
            </a:r>
            <a:endParaRPr kumimoji="0" lang="zh-CN" altLang="en-US" sz="2000" b="0" i="0" u="none" strike="noStrike" kern="1200" cap="none" spc="0" normalizeH="0" baseline="0" noProof="0">
              <a:uLnTx/>
              <a:uFillTx/>
            </a:endParaRPr>
          </a:p>
          <a:p>
            <a:pPr lvl="1"/>
            <a:r>
              <a:rPr kumimoji="0" lang="zh-CN" altLang="en-US" sz="1600" b="0" i="0" u="none" strike="noStrike" kern="1200" cap="none" spc="0" normalizeH="0" baseline="0" noProof="0">
                <a:uLnTx/>
                <a:uFillTx/>
              </a:rPr>
              <a:t>二级</a:t>
            </a:r>
            <a:endParaRPr kumimoji="0" lang="zh-CN" altLang="en-US" sz="1600" b="0" i="0" u="none" strike="noStrike" kern="1200" cap="none" spc="0" normalizeH="0" baseline="0" noProof="0">
              <a:uLnTx/>
              <a:uFillTx/>
            </a:endParaRPr>
          </a:p>
          <a:p>
            <a:pPr lvl="2"/>
            <a:r>
              <a:rPr kumimoji="0" lang="zh-CN" altLang="en-US" sz="2000" b="0" i="0" u="none" strike="noStrike" kern="1200" cap="none" spc="0" normalizeH="0" baseline="0" noProof="0">
                <a:uLnTx/>
                <a:uFillTx/>
              </a:rPr>
              <a:t>三级</a:t>
            </a:r>
            <a:endParaRPr kumimoji="0" lang="zh-CN" altLang="en-US" sz="2000" b="0" i="0" u="none" strike="noStrike" kern="1200" cap="none" spc="0" normalizeH="0" baseline="0" noProof="0">
              <a:uLnTx/>
              <a:uFillTx/>
            </a:endParaRPr>
          </a:p>
          <a:p>
            <a:pPr lvl="3"/>
            <a:r>
              <a:rPr kumimoji="0" lang="zh-CN" altLang="en-US" sz="1800" b="0" i="0" u="none" strike="noStrike" kern="1200" cap="none" spc="0" normalizeH="0" baseline="0" noProof="0">
                <a:uLnTx/>
                <a:uFillTx/>
              </a:rPr>
              <a:t>四级</a:t>
            </a:r>
            <a:endParaRPr kumimoji="0" lang="zh-CN" altLang="en-US" sz="1800" b="0" i="0" u="none" strike="noStrike" kern="1200" cap="none" spc="0" normalizeH="0" baseline="0" noProof="0">
              <a:uLnTx/>
              <a:uFillTx/>
            </a:endParaRPr>
          </a:p>
          <a:p>
            <a:pPr lvl="4"/>
            <a:r>
              <a:rPr kumimoji="0" lang="zh-CN" altLang="en-US" sz="1800" b="0" i="0" u="none" strike="noStrike" kern="1200" cap="none" spc="0" normalizeH="0" baseline="0" noProof="0">
                <a:uLnTx/>
                <a:uFillTx/>
              </a:rPr>
              <a:t>五级</a:t>
            </a:r>
            <a:endParaRPr kumimoji="0" lang="zh-CN" altLang="en-US" sz="1800" b="0" i="0" u="none" strike="noStrike" kern="1200" cap="none" spc="0" normalizeH="0" baseline="0" noProof="0">
              <a:uLnTx/>
              <a:uFillTx/>
            </a:endParaRPr>
          </a:p>
        </p:txBody>
      </p:sp>
      <p:sp>
        <p:nvSpPr>
          <p:cNvPr id="4" name="日期占位符 3"/>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p>
            <a:pPr lvl="0" eaLnBrk="1" hangingPunct="1"/>
            <a:endParaRPr lang="en-US" altLang="zh-CN"/>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lstStyle>
            <a:lvl1pPr>
              <a:defRPr sz="6000"/>
            </a:lvl1pPr>
          </a:lstStyle>
          <a:p>
            <a:r>
              <a:rPr kumimoji="0" lang="zh-CN" altLang="en-US" sz="6000" b="1" i="0" u="none" strike="noStrike" kern="1200" cap="none" spc="0" normalizeH="0" baseline="0" noProof="0">
                <a:uLnTx/>
                <a:uFillTx/>
              </a:rPr>
              <a:t>单击此处编辑母版标题样式</a:t>
            </a:r>
            <a:endParaRPr kumimoji="0" lang="zh-CN" altLang="en-US" sz="6000" b="1" i="0" u="none" strike="noStrike" kern="1200" cap="none" spc="0" normalizeH="0" baseline="0" noProof="0">
              <a:uLnTx/>
              <a:uFillTx/>
            </a:endParaRPr>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kumimoji="0" lang="zh-CN" altLang="en-US" sz="2400" b="0" i="0" u="none" strike="noStrike" kern="1200" cap="none" spc="0" normalizeH="0" baseline="0" noProof="0">
                <a:uLnTx/>
                <a:uFillTx/>
              </a:rPr>
              <a:t>单击此处编辑母版文本样式</a:t>
            </a:r>
            <a:endParaRPr kumimoji="0" lang="zh-CN" altLang="en-US" sz="2400" b="0" i="0" u="none" strike="noStrike" kern="1200" cap="none" spc="0" normalizeH="0" baseline="0" noProof="0">
              <a:uLnTx/>
              <a:uFillTx/>
            </a:endParaRPr>
          </a:p>
        </p:txBody>
      </p:sp>
      <p:sp>
        <p:nvSpPr>
          <p:cNvPr id="4" name="日期占位符 3"/>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p>
            <a:pPr lvl="0" eaLnBrk="1" hangingPunct="1"/>
            <a:endParaRPr lang="en-US" altLang="zh-CN"/>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19100" y="161925"/>
            <a:ext cx="8291513" cy="700088"/>
          </a:xfrm>
        </p:spPr>
        <p:txBody>
          <a:bodyPr/>
          <a:lstStyle/>
          <a:p>
            <a:r>
              <a:rPr kumimoji="0" lang="zh-CN" altLang="en-US" sz="3200" b="1" i="0" u="none" strike="noStrike" kern="1200" cap="none" spc="0" normalizeH="0" baseline="0" noProof="0">
                <a:uLnTx/>
                <a:uFillTx/>
              </a:rPr>
              <a:t>单击此处编辑母版标题样式</a:t>
            </a:r>
            <a:endParaRPr kumimoji="0" lang="zh-CN" altLang="en-US" sz="3200" b="1" i="0" u="none" strike="noStrike" kern="1200" cap="none" spc="0" normalizeH="0" baseline="0" noProof="0">
              <a:uLnTx/>
              <a:uFillTx/>
            </a:endParaRPr>
          </a:p>
        </p:txBody>
      </p:sp>
      <p:sp>
        <p:nvSpPr>
          <p:cNvPr id="3" name="内容占位符 2"/>
          <p:cNvSpPr>
            <a:spLocks noGrp="1"/>
          </p:cNvSpPr>
          <p:nvPr>
            <p:ph sz="half" idx="1"/>
          </p:nvPr>
        </p:nvSpPr>
        <p:spPr>
          <a:xfrm>
            <a:off x="419100" y="1027113"/>
            <a:ext cx="4068763" cy="5192712"/>
          </a:xfrm>
        </p:spPr>
        <p:txBody>
          <a:bodyPr/>
          <a:lstStyle/>
          <a:p>
            <a:pPr lvl="0"/>
            <a:r>
              <a:rPr kumimoji="0" lang="zh-CN" altLang="en-US" sz="2000" b="0" i="0" u="none" strike="noStrike" kern="1200" cap="none" spc="0" normalizeH="0" baseline="0" noProof="0">
                <a:uLnTx/>
                <a:uFillTx/>
              </a:rPr>
              <a:t>单击此处编辑母版文本样式</a:t>
            </a:r>
            <a:endParaRPr kumimoji="0" lang="zh-CN" altLang="en-US" sz="2000" b="0" i="0" u="none" strike="noStrike" kern="1200" cap="none" spc="0" normalizeH="0" baseline="0" noProof="0">
              <a:uLnTx/>
              <a:uFillTx/>
            </a:endParaRPr>
          </a:p>
          <a:p>
            <a:pPr lvl="1"/>
            <a:r>
              <a:rPr kumimoji="0" lang="zh-CN" altLang="en-US" sz="1600" b="0" i="0" u="none" strike="noStrike" kern="1200" cap="none" spc="0" normalizeH="0" baseline="0" noProof="0">
                <a:uLnTx/>
                <a:uFillTx/>
              </a:rPr>
              <a:t>二级</a:t>
            </a:r>
            <a:endParaRPr kumimoji="0" lang="zh-CN" altLang="en-US" sz="1600" b="0" i="0" u="none" strike="noStrike" kern="1200" cap="none" spc="0" normalizeH="0" baseline="0" noProof="0">
              <a:uLnTx/>
              <a:uFillTx/>
            </a:endParaRPr>
          </a:p>
          <a:p>
            <a:pPr lvl="2"/>
            <a:r>
              <a:rPr kumimoji="0" lang="zh-CN" altLang="en-US" sz="2000" b="0" i="0" u="none" strike="noStrike" kern="1200" cap="none" spc="0" normalizeH="0" baseline="0" noProof="0">
                <a:uLnTx/>
                <a:uFillTx/>
              </a:rPr>
              <a:t>三级</a:t>
            </a:r>
            <a:endParaRPr kumimoji="0" lang="zh-CN" altLang="en-US" sz="2000" b="0" i="0" u="none" strike="noStrike" kern="1200" cap="none" spc="0" normalizeH="0" baseline="0" noProof="0">
              <a:uLnTx/>
              <a:uFillTx/>
            </a:endParaRPr>
          </a:p>
          <a:p>
            <a:pPr lvl="3"/>
            <a:r>
              <a:rPr kumimoji="0" lang="zh-CN" altLang="en-US" sz="1800" b="0" i="0" u="none" strike="noStrike" kern="1200" cap="none" spc="0" normalizeH="0" baseline="0" noProof="0">
                <a:uLnTx/>
                <a:uFillTx/>
              </a:rPr>
              <a:t>四级</a:t>
            </a:r>
            <a:endParaRPr kumimoji="0" lang="zh-CN" altLang="en-US" sz="1800" b="0" i="0" u="none" strike="noStrike" kern="1200" cap="none" spc="0" normalizeH="0" baseline="0" noProof="0">
              <a:uLnTx/>
              <a:uFillTx/>
            </a:endParaRPr>
          </a:p>
          <a:p>
            <a:pPr lvl="4"/>
            <a:r>
              <a:rPr kumimoji="0" lang="zh-CN" altLang="en-US" sz="1800" b="0" i="0" u="none" strike="noStrike" kern="1200" cap="none" spc="0" normalizeH="0" baseline="0" noProof="0">
                <a:uLnTx/>
                <a:uFillTx/>
              </a:rPr>
              <a:t>五级</a:t>
            </a:r>
            <a:endParaRPr kumimoji="0" lang="zh-CN" altLang="en-US" sz="1800" b="0" i="0" u="none" strike="noStrike" kern="1200" cap="none" spc="0" normalizeH="0" baseline="0" noProof="0">
              <a:uLnTx/>
              <a:uFillTx/>
            </a:endParaRPr>
          </a:p>
        </p:txBody>
      </p:sp>
      <p:sp>
        <p:nvSpPr>
          <p:cNvPr id="4" name="内容占位符 3"/>
          <p:cNvSpPr>
            <a:spLocks noGrp="1"/>
          </p:cNvSpPr>
          <p:nvPr>
            <p:ph sz="half" idx="2"/>
          </p:nvPr>
        </p:nvSpPr>
        <p:spPr>
          <a:xfrm>
            <a:off x="4640263" y="1027113"/>
            <a:ext cx="4070350" cy="5192712"/>
          </a:xfrm>
        </p:spPr>
        <p:txBody>
          <a:bodyPr/>
          <a:lstStyle/>
          <a:p>
            <a:pPr lvl="0"/>
            <a:r>
              <a:rPr kumimoji="0" lang="zh-CN" altLang="en-US" sz="2000" b="0" i="0" u="none" strike="noStrike" kern="1200" cap="none" spc="0" normalizeH="0" baseline="0" noProof="0">
                <a:uLnTx/>
                <a:uFillTx/>
              </a:rPr>
              <a:t>单击此处编辑母版文本样式</a:t>
            </a:r>
            <a:endParaRPr kumimoji="0" lang="zh-CN" altLang="en-US" sz="2000" b="0" i="0" u="none" strike="noStrike" kern="1200" cap="none" spc="0" normalizeH="0" baseline="0" noProof="0">
              <a:uLnTx/>
              <a:uFillTx/>
            </a:endParaRPr>
          </a:p>
          <a:p>
            <a:pPr lvl="1"/>
            <a:r>
              <a:rPr kumimoji="0" lang="zh-CN" altLang="en-US" sz="1600" b="0" i="0" u="none" strike="noStrike" kern="1200" cap="none" spc="0" normalizeH="0" baseline="0" noProof="0">
                <a:uLnTx/>
                <a:uFillTx/>
              </a:rPr>
              <a:t>二级</a:t>
            </a:r>
            <a:endParaRPr kumimoji="0" lang="zh-CN" altLang="en-US" sz="1600" b="0" i="0" u="none" strike="noStrike" kern="1200" cap="none" spc="0" normalizeH="0" baseline="0" noProof="0">
              <a:uLnTx/>
              <a:uFillTx/>
            </a:endParaRPr>
          </a:p>
          <a:p>
            <a:pPr lvl="2"/>
            <a:r>
              <a:rPr kumimoji="0" lang="zh-CN" altLang="en-US" sz="2000" b="0" i="0" u="none" strike="noStrike" kern="1200" cap="none" spc="0" normalizeH="0" baseline="0" noProof="0">
                <a:uLnTx/>
                <a:uFillTx/>
              </a:rPr>
              <a:t>三级</a:t>
            </a:r>
            <a:endParaRPr kumimoji="0" lang="zh-CN" altLang="en-US" sz="2000" b="0" i="0" u="none" strike="noStrike" kern="1200" cap="none" spc="0" normalizeH="0" baseline="0" noProof="0">
              <a:uLnTx/>
              <a:uFillTx/>
            </a:endParaRPr>
          </a:p>
          <a:p>
            <a:pPr lvl="3"/>
            <a:r>
              <a:rPr kumimoji="0" lang="zh-CN" altLang="en-US" sz="1800" b="0" i="0" u="none" strike="noStrike" kern="1200" cap="none" spc="0" normalizeH="0" baseline="0" noProof="0">
                <a:uLnTx/>
                <a:uFillTx/>
              </a:rPr>
              <a:t>四级</a:t>
            </a:r>
            <a:endParaRPr kumimoji="0" lang="zh-CN" altLang="en-US" sz="1800" b="0" i="0" u="none" strike="noStrike" kern="1200" cap="none" spc="0" normalizeH="0" baseline="0" noProof="0">
              <a:uLnTx/>
              <a:uFillTx/>
            </a:endParaRPr>
          </a:p>
          <a:p>
            <a:pPr lvl="4"/>
            <a:r>
              <a:rPr kumimoji="0" lang="zh-CN" altLang="en-US" sz="1800" b="0" i="0" u="none" strike="noStrike" kern="1200" cap="none" spc="0" normalizeH="0" baseline="0" noProof="0">
                <a:uLnTx/>
                <a:uFillTx/>
              </a:rPr>
              <a:t>五级</a:t>
            </a:r>
            <a:endParaRPr kumimoji="0" lang="zh-CN" altLang="en-US" sz="1800" b="0" i="0" u="none" strike="noStrike" kern="1200" cap="none" spc="0" normalizeH="0" baseline="0" noProof="0">
              <a:uLnTx/>
              <a:uFillTx/>
            </a:endParaRPr>
          </a:p>
        </p:txBody>
      </p:sp>
      <p:sp>
        <p:nvSpPr>
          <p:cNvPr id="5" name="日期占位符 4"/>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6" name="页脚占位符 5"/>
          <p:cNvSpPr>
            <a:spLocks noGrp="1"/>
          </p:cNvSpPr>
          <p:nvPr>
            <p:ph type="ftr" sz="quarter" idx="11"/>
          </p:nvPr>
        </p:nvSpPr>
        <p:spPr/>
        <p:txBody>
          <a:bodyPr/>
          <a:p>
            <a:pPr lvl="0" eaLnBrk="1" hangingPunct="1"/>
            <a:endParaRPr lang="en-US" altLang="zh-CN"/>
          </a:p>
        </p:txBody>
      </p:sp>
      <p:sp>
        <p:nvSpPr>
          <p:cNvPr id="7" name="灯片编号占位符 6"/>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kumimoji="0" lang="zh-CN" altLang="en-US" sz="3200" b="1" i="0" u="none" strike="noStrike" kern="1200" cap="none" spc="0" normalizeH="0" baseline="0" noProof="0">
                <a:uLnTx/>
                <a:uFillTx/>
              </a:rPr>
              <a:t>单击此处编辑母版标题样式</a:t>
            </a:r>
            <a:endParaRPr kumimoji="0" lang="zh-CN" altLang="en-US" sz="3200" b="1" i="0" u="none" strike="noStrike" kern="1200" cap="none" spc="0" normalizeH="0" baseline="0" noProof="0">
              <a:uLnTx/>
              <a:uFillTx/>
            </a:endParaRPr>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0" lang="zh-CN" altLang="en-US" sz="2400" b="1" i="0" u="none" strike="noStrike" kern="1200" cap="none" spc="0" normalizeH="0" baseline="0" noProof="0">
                <a:uLnTx/>
                <a:uFillTx/>
              </a:rPr>
              <a:t>单击此处编辑母版文本样式</a:t>
            </a:r>
            <a:endParaRPr kumimoji="0" lang="zh-CN" altLang="en-US" sz="2400" b="1" i="0" u="none" strike="noStrike" kern="1200" cap="none" spc="0" normalizeH="0" baseline="0" noProof="0">
              <a:uLnTx/>
              <a:uFillTx/>
            </a:endParaRPr>
          </a:p>
        </p:txBody>
      </p:sp>
      <p:sp>
        <p:nvSpPr>
          <p:cNvPr id="4" name="内容占位符 3"/>
          <p:cNvSpPr>
            <a:spLocks noGrp="1"/>
          </p:cNvSpPr>
          <p:nvPr>
            <p:ph sz="half" idx="2"/>
          </p:nvPr>
        </p:nvSpPr>
        <p:spPr>
          <a:xfrm>
            <a:off x="630238" y="2505075"/>
            <a:ext cx="3868737" cy="3684588"/>
          </a:xfrm>
        </p:spPr>
        <p:txBody>
          <a:bodyPr/>
          <a:lstStyle/>
          <a:p>
            <a:pPr lvl="0"/>
            <a:r>
              <a:rPr kumimoji="0" lang="zh-CN" altLang="en-US" sz="2000" b="0" i="0" u="none" strike="noStrike" kern="1200" cap="none" spc="0" normalizeH="0" baseline="0" noProof="0">
                <a:uLnTx/>
                <a:uFillTx/>
              </a:rPr>
              <a:t>单击此处编辑母版文本样式</a:t>
            </a:r>
            <a:endParaRPr kumimoji="0" lang="zh-CN" altLang="en-US" sz="2000" b="0" i="0" u="none" strike="noStrike" kern="1200" cap="none" spc="0" normalizeH="0" baseline="0" noProof="0">
              <a:uLnTx/>
              <a:uFillTx/>
            </a:endParaRPr>
          </a:p>
          <a:p>
            <a:pPr lvl="1"/>
            <a:r>
              <a:rPr kumimoji="0" lang="zh-CN" altLang="en-US" sz="1600" b="0" i="0" u="none" strike="noStrike" kern="1200" cap="none" spc="0" normalizeH="0" baseline="0" noProof="0">
                <a:uLnTx/>
                <a:uFillTx/>
              </a:rPr>
              <a:t>二级</a:t>
            </a:r>
            <a:endParaRPr kumimoji="0" lang="zh-CN" altLang="en-US" sz="1600" b="0" i="0" u="none" strike="noStrike" kern="1200" cap="none" spc="0" normalizeH="0" baseline="0" noProof="0">
              <a:uLnTx/>
              <a:uFillTx/>
            </a:endParaRPr>
          </a:p>
          <a:p>
            <a:pPr lvl="2"/>
            <a:r>
              <a:rPr kumimoji="0" lang="zh-CN" altLang="en-US" sz="2000" b="0" i="0" u="none" strike="noStrike" kern="1200" cap="none" spc="0" normalizeH="0" baseline="0" noProof="0">
                <a:uLnTx/>
                <a:uFillTx/>
              </a:rPr>
              <a:t>三级</a:t>
            </a:r>
            <a:endParaRPr kumimoji="0" lang="zh-CN" altLang="en-US" sz="2000" b="0" i="0" u="none" strike="noStrike" kern="1200" cap="none" spc="0" normalizeH="0" baseline="0" noProof="0">
              <a:uLnTx/>
              <a:uFillTx/>
            </a:endParaRPr>
          </a:p>
          <a:p>
            <a:pPr lvl="3"/>
            <a:r>
              <a:rPr kumimoji="0" lang="zh-CN" altLang="en-US" sz="1800" b="0" i="0" u="none" strike="noStrike" kern="1200" cap="none" spc="0" normalizeH="0" baseline="0" noProof="0">
                <a:uLnTx/>
                <a:uFillTx/>
              </a:rPr>
              <a:t>四级</a:t>
            </a:r>
            <a:endParaRPr kumimoji="0" lang="zh-CN" altLang="en-US" sz="1800" b="0" i="0" u="none" strike="noStrike" kern="1200" cap="none" spc="0" normalizeH="0" baseline="0" noProof="0">
              <a:uLnTx/>
              <a:uFillTx/>
            </a:endParaRPr>
          </a:p>
          <a:p>
            <a:pPr lvl="4"/>
            <a:r>
              <a:rPr kumimoji="0" lang="zh-CN" altLang="en-US" sz="1800" b="0" i="0" u="none" strike="noStrike" kern="1200" cap="none" spc="0" normalizeH="0" baseline="0" noProof="0">
                <a:uLnTx/>
                <a:uFillTx/>
              </a:rPr>
              <a:t>五级</a:t>
            </a:r>
            <a:endParaRPr kumimoji="0" lang="zh-CN" altLang="en-US" sz="1800" b="0" i="0" u="none" strike="noStrike" kern="1200" cap="none" spc="0" normalizeH="0" baseline="0" noProof="0">
              <a:uLnTx/>
              <a:uFillTx/>
            </a:endParaRPr>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0" lang="zh-CN" altLang="en-US" sz="2400" b="1" i="0" u="none" strike="noStrike" kern="1200" cap="none" spc="0" normalizeH="0" baseline="0" noProof="0">
                <a:uLnTx/>
                <a:uFillTx/>
              </a:rPr>
              <a:t>单击此处编辑母版文本样式</a:t>
            </a:r>
            <a:endParaRPr kumimoji="0" lang="zh-CN" altLang="en-US" sz="2400" b="1" i="0" u="none" strike="noStrike" kern="1200" cap="none" spc="0" normalizeH="0" baseline="0" noProof="0">
              <a:uLnTx/>
              <a:uFillTx/>
            </a:endParaRPr>
          </a:p>
        </p:txBody>
      </p:sp>
      <p:sp>
        <p:nvSpPr>
          <p:cNvPr id="6" name="内容占位符 5"/>
          <p:cNvSpPr>
            <a:spLocks noGrp="1"/>
          </p:cNvSpPr>
          <p:nvPr>
            <p:ph sz="quarter" idx="4"/>
          </p:nvPr>
        </p:nvSpPr>
        <p:spPr>
          <a:xfrm>
            <a:off x="4629150" y="2505075"/>
            <a:ext cx="3887788" cy="3684588"/>
          </a:xfrm>
        </p:spPr>
        <p:txBody>
          <a:bodyPr/>
          <a:lstStyle/>
          <a:p>
            <a:pPr lvl="0"/>
            <a:r>
              <a:rPr kumimoji="0" lang="zh-CN" altLang="en-US" sz="2000" b="0" i="0" u="none" strike="noStrike" kern="1200" cap="none" spc="0" normalizeH="0" baseline="0" noProof="0">
                <a:uLnTx/>
                <a:uFillTx/>
              </a:rPr>
              <a:t>单击此处编辑母版文本样式</a:t>
            </a:r>
            <a:endParaRPr kumimoji="0" lang="zh-CN" altLang="en-US" sz="2000" b="0" i="0" u="none" strike="noStrike" kern="1200" cap="none" spc="0" normalizeH="0" baseline="0" noProof="0">
              <a:uLnTx/>
              <a:uFillTx/>
            </a:endParaRPr>
          </a:p>
          <a:p>
            <a:pPr lvl="1"/>
            <a:r>
              <a:rPr kumimoji="0" lang="zh-CN" altLang="en-US" sz="1600" b="0" i="0" u="none" strike="noStrike" kern="1200" cap="none" spc="0" normalizeH="0" baseline="0" noProof="0">
                <a:uLnTx/>
                <a:uFillTx/>
              </a:rPr>
              <a:t>二级</a:t>
            </a:r>
            <a:endParaRPr kumimoji="0" lang="zh-CN" altLang="en-US" sz="1600" b="0" i="0" u="none" strike="noStrike" kern="1200" cap="none" spc="0" normalizeH="0" baseline="0" noProof="0">
              <a:uLnTx/>
              <a:uFillTx/>
            </a:endParaRPr>
          </a:p>
          <a:p>
            <a:pPr lvl="2"/>
            <a:r>
              <a:rPr kumimoji="0" lang="zh-CN" altLang="en-US" sz="2000" b="0" i="0" u="none" strike="noStrike" kern="1200" cap="none" spc="0" normalizeH="0" baseline="0" noProof="0">
                <a:uLnTx/>
                <a:uFillTx/>
              </a:rPr>
              <a:t>三级</a:t>
            </a:r>
            <a:endParaRPr kumimoji="0" lang="zh-CN" altLang="en-US" sz="2000" b="0" i="0" u="none" strike="noStrike" kern="1200" cap="none" spc="0" normalizeH="0" baseline="0" noProof="0">
              <a:uLnTx/>
              <a:uFillTx/>
            </a:endParaRPr>
          </a:p>
          <a:p>
            <a:pPr lvl="3"/>
            <a:r>
              <a:rPr kumimoji="0" lang="zh-CN" altLang="en-US" sz="1800" b="0" i="0" u="none" strike="noStrike" kern="1200" cap="none" spc="0" normalizeH="0" baseline="0" noProof="0">
                <a:uLnTx/>
                <a:uFillTx/>
              </a:rPr>
              <a:t>四级</a:t>
            </a:r>
            <a:endParaRPr kumimoji="0" lang="zh-CN" altLang="en-US" sz="1800" b="0" i="0" u="none" strike="noStrike" kern="1200" cap="none" spc="0" normalizeH="0" baseline="0" noProof="0">
              <a:uLnTx/>
              <a:uFillTx/>
            </a:endParaRPr>
          </a:p>
          <a:p>
            <a:pPr lvl="4"/>
            <a:r>
              <a:rPr kumimoji="0" lang="zh-CN" altLang="en-US" sz="1800" b="0" i="0" u="none" strike="noStrike" kern="1200" cap="none" spc="0" normalizeH="0" baseline="0" noProof="0">
                <a:uLnTx/>
                <a:uFillTx/>
              </a:rPr>
              <a:t>五级</a:t>
            </a:r>
            <a:endParaRPr kumimoji="0" lang="zh-CN" altLang="en-US" sz="1800" b="0" i="0" u="none" strike="noStrike" kern="1200" cap="none" spc="0" normalizeH="0" baseline="0" noProof="0">
              <a:uLnTx/>
              <a:uFillTx/>
            </a:endParaRPr>
          </a:p>
        </p:txBody>
      </p:sp>
      <p:sp>
        <p:nvSpPr>
          <p:cNvPr id="7" name="日期占位符 6"/>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8" name="页脚占位符 7"/>
          <p:cNvSpPr>
            <a:spLocks noGrp="1"/>
          </p:cNvSpPr>
          <p:nvPr>
            <p:ph type="ftr" sz="quarter" idx="11"/>
          </p:nvPr>
        </p:nvSpPr>
        <p:spPr/>
        <p:txBody>
          <a:bodyPr/>
          <a:p>
            <a:pPr lvl="0" eaLnBrk="1" hangingPunct="1"/>
            <a:endParaRPr lang="en-US" altLang="zh-CN"/>
          </a:p>
        </p:txBody>
      </p:sp>
      <p:sp>
        <p:nvSpPr>
          <p:cNvPr id="9" name="灯片编号占位符 8"/>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kumimoji="0" lang="zh-CN" altLang="en-US" sz="3200" b="1" i="0" u="none" strike="noStrike" kern="1200" cap="none" spc="0" normalizeH="0" baseline="0" noProof="0">
                <a:uLnTx/>
                <a:uFillTx/>
              </a:rPr>
              <a:t>单击此处编辑母版标题样式</a:t>
            </a:r>
            <a:endParaRPr kumimoji="0" lang="zh-CN" altLang="en-US" sz="3200" b="1" i="0" u="none" strike="noStrike" kern="1200" cap="none" spc="0" normalizeH="0" baseline="0" noProof="0">
              <a:uLnTx/>
              <a:uFillTx/>
            </a:endParaRPr>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0" lang="zh-CN" altLang="en-US" sz="2400" b="1" i="0" u="none" strike="noStrike" kern="1200" cap="none" spc="0" normalizeH="0" baseline="0" noProof="0">
                <a:uLnTx/>
                <a:uFillTx/>
              </a:rPr>
              <a:t>单击此处编辑母版文本样式</a:t>
            </a:r>
            <a:endParaRPr kumimoji="0" lang="zh-CN" altLang="en-US" sz="2400" b="1" i="0" u="none" strike="noStrike" kern="1200" cap="none" spc="0" normalizeH="0" baseline="0" noProof="0">
              <a:uLnTx/>
              <a:uFillTx/>
            </a:endParaRPr>
          </a:p>
        </p:txBody>
      </p:sp>
      <p:sp>
        <p:nvSpPr>
          <p:cNvPr id="4" name="内容占位符 3"/>
          <p:cNvSpPr>
            <a:spLocks noGrp="1"/>
          </p:cNvSpPr>
          <p:nvPr>
            <p:ph sz="half" idx="2"/>
          </p:nvPr>
        </p:nvSpPr>
        <p:spPr>
          <a:xfrm>
            <a:off x="630238" y="2505075"/>
            <a:ext cx="3868737" cy="3684588"/>
          </a:xfrm>
        </p:spPr>
        <p:txBody>
          <a:bodyPr/>
          <a:lstStyle/>
          <a:p>
            <a:pPr lvl="0"/>
            <a:r>
              <a:rPr kumimoji="0" lang="zh-CN" altLang="en-US" sz="2000" b="0" i="0" u="none" strike="noStrike" kern="1200" cap="none" spc="0" normalizeH="0" baseline="0" noProof="0">
                <a:uLnTx/>
                <a:uFillTx/>
              </a:rPr>
              <a:t>单击此处编辑母版文本样式</a:t>
            </a:r>
            <a:endParaRPr kumimoji="0" lang="zh-CN" altLang="en-US" sz="2000" b="0" i="0" u="none" strike="noStrike" kern="1200" cap="none" spc="0" normalizeH="0" baseline="0" noProof="0">
              <a:uLnTx/>
              <a:uFillTx/>
            </a:endParaRPr>
          </a:p>
          <a:p>
            <a:pPr lvl="1"/>
            <a:r>
              <a:rPr kumimoji="0" lang="zh-CN" altLang="en-US" sz="1600" b="0" i="0" u="none" strike="noStrike" kern="1200" cap="none" spc="0" normalizeH="0" baseline="0" noProof="0">
                <a:uLnTx/>
                <a:uFillTx/>
              </a:rPr>
              <a:t>二级</a:t>
            </a:r>
            <a:endParaRPr kumimoji="0" lang="zh-CN" altLang="en-US" sz="1600" b="0" i="0" u="none" strike="noStrike" kern="1200" cap="none" spc="0" normalizeH="0" baseline="0" noProof="0">
              <a:uLnTx/>
              <a:uFillTx/>
            </a:endParaRPr>
          </a:p>
          <a:p>
            <a:pPr lvl="2"/>
            <a:r>
              <a:rPr kumimoji="0" lang="zh-CN" altLang="en-US" sz="2000" b="0" i="0" u="none" strike="noStrike" kern="1200" cap="none" spc="0" normalizeH="0" baseline="0" noProof="0">
                <a:uLnTx/>
                <a:uFillTx/>
              </a:rPr>
              <a:t>三级</a:t>
            </a:r>
            <a:endParaRPr kumimoji="0" lang="zh-CN" altLang="en-US" sz="2000" b="0" i="0" u="none" strike="noStrike" kern="1200" cap="none" spc="0" normalizeH="0" baseline="0" noProof="0">
              <a:uLnTx/>
              <a:uFillTx/>
            </a:endParaRPr>
          </a:p>
          <a:p>
            <a:pPr lvl="3"/>
            <a:r>
              <a:rPr kumimoji="0" lang="zh-CN" altLang="en-US" sz="1800" b="0" i="0" u="none" strike="noStrike" kern="1200" cap="none" spc="0" normalizeH="0" baseline="0" noProof="0">
                <a:uLnTx/>
                <a:uFillTx/>
              </a:rPr>
              <a:t>四级</a:t>
            </a:r>
            <a:endParaRPr kumimoji="0" lang="zh-CN" altLang="en-US" sz="1800" b="0" i="0" u="none" strike="noStrike" kern="1200" cap="none" spc="0" normalizeH="0" baseline="0" noProof="0">
              <a:uLnTx/>
              <a:uFillTx/>
            </a:endParaRPr>
          </a:p>
          <a:p>
            <a:pPr lvl="4"/>
            <a:r>
              <a:rPr kumimoji="0" lang="zh-CN" altLang="en-US" sz="1800" b="0" i="0" u="none" strike="noStrike" kern="1200" cap="none" spc="0" normalizeH="0" baseline="0" noProof="0">
                <a:uLnTx/>
                <a:uFillTx/>
              </a:rPr>
              <a:t>五级</a:t>
            </a:r>
            <a:endParaRPr kumimoji="0" lang="zh-CN" altLang="en-US" sz="1800" b="0" i="0" u="none" strike="noStrike" kern="1200" cap="none" spc="0" normalizeH="0" baseline="0" noProof="0">
              <a:uLnTx/>
              <a:uFillTx/>
            </a:endParaRPr>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0" lang="zh-CN" altLang="en-US" sz="2400" b="1" i="0" u="none" strike="noStrike" kern="1200" cap="none" spc="0" normalizeH="0" baseline="0" noProof="0">
                <a:uLnTx/>
                <a:uFillTx/>
              </a:rPr>
              <a:t>单击此处编辑母版文本样式</a:t>
            </a:r>
            <a:endParaRPr kumimoji="0" lang="zh-CN" altLang="en-US" sz="2400" b="1" i="0" u="none" strike="noStrike" kern="1200" cap="none" spc="0" normalizeH="0" baseline="0" noProof="0">
              <a:uLnTx/>
              <a:uFillTx/>
            </a:endParaRPr>
          </a:p>
        </p:txBody>
      </p:sp>
      <p:sp>
        <p:nvSpPr>
          <p:cNvPr id="6" name="内容占位符 5"/>
          <p:cNvSpPr>
            <a:spLocks noGrp="1"/>
          </p:cNvSpPr>
          <p:nvPr>
            <p:ph sz="quarter" idx="4"/>
          </p:nvPr>
        </p:nvSpPr>
        <p:spPr>
          <a:xfrm>
            <a:off x="4629150" y="2505075"/>
            <a:ext cx="3887788" cy="3684588"/>
          </a:xfrm>
        </p:spPr>
        <p:txBody>
          <a:bodyPr/>
          <a:lstStyle/>
          <a:p>
            <a:pPr lvl="0"/>
            <a:r>
              <a:rPr kumimoji="0" lang="zh-CN" altLang="en-US" sz="2000" b="0" i="0" u="none" strike="noStrike" kern="1200" cap="none" spc="0" normalizeH="0" baseline="0" noProof="0">
                <a:uLnTx/>
                <a:uFillTx/>
              </a:rPr>
              <a:t>单击此处编辑母版文本样式</a:t>
            </a:r>
            <a:endParaRPr kumimoji="0" lang="zh-CN" altLang="en-US" sz="2000" b="0" i="0" u="none" strike="noStrike" kern="1200" cap="none" spc="0" normalizeH="0" baseline="0" noProof="0">
              <a:uLnTx/>
              <a:uFillTx/>
            </a:endParaRPr>
          </a:p>
          <a:p>
            <a:pPr lvl="1"/>
            <a:r>
              <a:rPr kumimoji="0" lang="zh-CN" altLang="en-US" sz="1600" b="0" i="0" u="none" strike="noStrike" kern="1200" cap="none" spc="0" normalizeH="0" baseline="0" noProof="0">
                <a:uLnTx/>
                <a:uFillTx/>
              </a:rPr>
              <a:t>二级</a:t>
            </a:r>
            <a:endParaRPr kumimoji="0" lang="zh-CN" altLang="en-US" sz="1600" b="0" i="0" u="none" strike="noStrike" kern="1200" cap="none" spc="0" normalizeH="0" baseline="0" noProof="0">
              <a:uLnTx/>
              <a:uFillTx/>
            </a:endParaRPr>
          </a:p>
          <a:p>
            <a:pPr lvl="2"/>
            <a:r>
              <a:rPr kumimoji="0" lang="zh-CN" altLang="en-US" sz="2000" b="0" i="0" u="none" strike="noStrike" kern="1200" cap="none" spc="0" normalizeH="0" baseline="0" noProof="0">
                <a:uLnTx/>
                <a:uFillTx/>
              </a:rPr>
              <a:t>三级</a:t>
            </a:r>
            <a:endParaRPr kumimoji="0" lang="zh-CN" altLang="en-US" sz="2000" b="0" i="0" u="none" strike="noStrike" kern="1200" cap="none" spc="0" normalizeH="0" baseline="0" noProof="0">
              <a:uLnTx/>
              <a:uFillTx/>
            </a:endParaRPr>
          </a:p>
          <a:p>
            <a:pPr lvl="3"/>
            <a:r>
              <a:rPr kumimoji="0" lang="zh-CN" altLang="en-US" sz="1800" b="0" i="0" u="none" strike="noStrike" kern="1200" cap="none" spc="0" normalizeH="0" baseline="0" noProof="0">
                <a:uLnTx/>
                <a:uFillTx/>
              </a:rPr>
              <a:t>四级</a:t>
            </a:r>
            <a:endParaRPr kumimoji="0" lang="zh-CN" altLang="en-US" sz="1800" b="0" i="0" u="none" strike="noStrike" kern="1200" cap="none" spc="0" normalizeH="0" baseline="0" noProof="0">
              <a:uLnTx/>
              <a:uFillTx/>
            </a:endParaRPr>
          </a:p>
          <a:p>
            <a:pPr lvl="4"/>
            <a:r>
              <a:rPr kumimoji="0" lang="zh-CN" altLang="en-US" sz="1800" b="0" i="0" u="none" strike="noStrike" kern="1200" cap="none" spc="0" normalizeH="0" baseline="0" noProof="0">
                <a:uLnTx/>
                <a:uFillTx/>
              </a:rPr>
              <a:t>五级</a:t>
            </a:r>
            <a:endParaRPr kumimoji="0" lang="zh-CN" altLang="en-US" sz="1800" b="0" i="0" u="none" strike="noStrike" kern="1200" cap="none" spc="0" normalizeH="0" baseline="0" noProof="0">
              <a:uLnTx/>
              <a:uFillTx/>
            </a:endParaRPr>
          </a:p>
        </p:txBody>
      </p:sp>
      <p:sp>
        <p:nvSpPr>
          <p:cNvPr id="7" name="日期占位符 6"/>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8" name="页脚占位符 7"/>
          <p:cNvSpPr>
            <a:spLocks noGrp="1"/>
          </p:cNvSpPr>
          <p:nvPr>
            <p:ph type="ftr" sz="quarter" idx="11"/>
          </p:nvPr>
        </p:nvSpPr>
        <p:spPr/>
        <p:txBody>
          <a:bodyPr/>
          <a:p>
            <a:pPr lvl="0" eaLnBrk="1" hangingPunct="1"/>
            <a:endParaRPr lang="en-US" altLang="zh-CN"/>
          </a:p>
        </p:txBody>
      </p:sp>
      <p:sp>
        <p:nvSpPr>
          <p:cNvPr id="9" name="灯片编号占位符 8"/>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19100" y="161925"/>
            <a:ext cx="8291513" cy="700088"/>
          </a:xfrm>
        </p:spPr>
        <p:txBody>
          <a:bodyPr/>
          <a:lstStyle/>
          <a:p>
            <a:r>
              <a:rPr kumimoji="0" lang="zh-CN" altLang="en-US" sz="3200" b="1" i="0" u="none" strike="noStrike" kern="1200" cap="none" spc="0" normalizeH="0" baseline="0" noProof="0">
                <a:uLnTx/>
                <a:uFillTx/>
              </a:rPr>
              <a:t>单击此处编辑母版标题样式</a:t>
            </a:r>
            <a:endParaRPr kumimoji="0" lang="zh-CN" altLang="en-US" sz="3200" b="1" i="0" u="none" strike="noStrike" kern="1200" cap="none" spc="0" normalizeH="0" baseline="0" noProof="0">
              <a:uLnTx/>
              <a:uFillTx/>
            </a:endParaRPr>
          </a:p>
        </p:txBody>
      </p:sp>
      <p:sp>
        <p:nvSpPr>
          <p:cNvPr id="3" name="日期占位符 2"/>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4" name="页脚占位符 3"/>
          <p:cNvSpPr>
            <a:spLocks noGrp="1"/>
          </p:cNvSpPr>
          <p:nvPr>
            <p:ph type="ftr" sz="quarter" idx="11"/>
          </p:nvPr>
        </p:nvSpPr>
        <p:spPr/>
        <p:txBody>
          <a:bodyPr/>
          <a:p>
            <a:pPr lvl="0" eaLnBrk="1" hangingPunct="1"/>
            <a:endParaRPr lang="en-US" altLang="zh-CN"/>
          </a:p>
        </p:txBody>
      </p:sp>
      <p:sp>
        <p:nvSpPr>
          <p:cNvPr id="5" name="灯片编号占位符 4"/>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3" name="页脚占位符 2"/>
          <p:cNvSpPr>
            <a:spLocks noGrp="1"/>
          </p:cNvSpPr>
          <p:nvPr>
            <p:ph type="ftr" sz="quarter" idx="11"/>
          </p:nvPr>
        </p:nvSpPr>
        <p:spPr/>
        <p:txBody>
          <a:bodyPr/>
          <a:p>
            <a:pPr lvl="0" eaLnBrk="1" hangingPunct="1"/>
            <a:endParaRPr lang="en-US" altLang="zh-CN"/>
          </a:p>
        </p:txBody>
      </p:sp>
      <p:sp>
        <p:nvSpPr>
          <p:cNvPr id="4" name="灯片编号占位符 3"/>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lstStyle>
            <a:lvl1pPr>
              <a:defRPr sz="3200"/>
            </a:lvl1pPr>
          </a:lstStyle>
          <a:p>
            <a:r>
              <a:rPr kumimoji="0" lang="zh-CN" altLang="en-US" sz="3200" b="1" i="0" u="none" strike="noStrike" kern="1200" cap="none" spc="0" normalizeH="0" baseline="0" noProof="0">
                <a:uLnTx/>
                <a:uFillTx/>
              </a:rPr>
              <a:t>单击此处编辑母版标题样式</a:t>
            </a:r>
            <a:endParaRPr kumimoji="0" lang="zh-CN" altLang="en-US" sz="3200" b="1" i="0" u="none" strike="noStrike" kern="1200" cap="none" spc="0" normalizeH="0" baseline="0" noProof="0">
              <a:uLnTx/>
              <a:uFillTx/>
            </a:endParaRPr>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0" lang="zh-CN" altLang="en-US" sz="3200" b="0" i="0" u="none" strike="noStrike" kern="1200" cap="none" spc="0" normalizeH="0" baseline="0" noProof="0">
                <a:uLnTx/>
                <a:uFillTx/>
              </a:rPr>
              <a:t>单击此处编辑母版文本样式</a:t>
            </a:r>
            <a:endParaRPr kumimoji="0" lang="zh-CN" altLang="en-US" sz="3200" b="0" i="0" u="none" strike="noStrike" kern="1200" cap="none" spc="0" normalizeH="0" baseline="0" noProof="0">
              <a:uLnTx/>
              <a:uFillTx/>
            </a:endParaRPr>
          </a:p>
          <a:p>
            <a:pPr lvl="1"/>
            <a:r>
              <a:rPr kumimoji="0" lang="zh-CN" altLang="en-US" sz="2800" b="0" i="0" u="none" strike="noStrike" kern="1200" cap="none" spc="0" normalizeH="0" baseline="0" noProof="0">
                <a:uLnTx/>
                <a:uFillTx/>
              </a:rPr>
              <a:t>二级</a:t>
            </a:r>
            <a:endParaRPr kumimoji="0" lang="zh-CN" altLang="en-US" sz="2800" b="0" i="0" u="none" strike="noStrike" kern="1200" cap="none" spc="0" normalizeH="0" baseline="0" noProof="0">
              <a:uLnTx/>
              <a:uFillTx/>
            </a:endParaRPr>
          </a:p>
          <a:p>
            <a:pPr lvl="2"/>
            <a:r>
              <a:rPr kumimoji="0" lang="zh-CN" altLang="en-US" sz="2400" b="0" i="0" u="none" strike="noStrike" kern="1200" cap="none" spc="0" normalizeH="0" baseline="0" noProof="0">
                <a:uLnTx/>
                <a:uFillTx/>
              </a:rPr>
              <a:t>三级</a:t>
            </a:r>
            <a:endParaRPr kumimoji="0" lang="zh-CN" altLang="en-US" sz="2400" b="0" i="0" u="none" strike="noStrike" kern="1200" cap="none" spc="0" normalizeH="0" baseline="0" noProof="0">
              <a:uLnTx/>
              <a:uFillTx/>
            </a:endParaRPr>
          </a:p>
          <a:p>
            <a:pPr lvl="3"/>
            <a:r>
              <a:rPr kumimoji="0" lang="zh-CN" altLang="en-US" sz="2000" b="0" i="0" u="none" strike="noStrike" kern="1200" cap="none" spc="0" normalizeH="0" baseline="0" noProof="0">
                <a:uLnTx/>
                <a:uFillTx/>
              </a:rPr>
              <a:t>四级</a:t>
            </a:r>
            <a:endParaRPr kumimoji="0" lang="zh-CN" altLang="en-US" sz="2000" b="0" i="0" u="none" strike="noStrike" kern="1200" cap="none" spc="0" normalizeH="0" baseline="0" noProof="0">
              <a:uLnTx/>
              <a:uFillTx/>
            </a:endParaRPr>
          </a:p>
          <a:p>
            <a:pPr lvl="4"/>
            <a:r>
              <a:rPr kumimoji="0" lang="zh-CN" altLang="en-US" sz="2000" b="0" i="0" u="none" strike="noStrike" kern="1200" cap="none" spc="0" normalizeH="0" baseline="0" noProof="0">
                <a:uLnTx/>
                <a:uFillTx/>
              </a:rPr>
              <a:t>五级</a:t>
            </a:r>
            <a:endParaRPr kumimoji="0" lang="zh-CN" altLang="en-US" sz="2000" b="0" i="0" u="none" strike="noStrike" kern="1200" cap="none" spc="0" normalizeH="0" baseline="0" noProof="0">
              <a:uLnTx/>
              <a:uFillTx/>
            </a:endParaRPr>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0" lang="zh-CN" altLang="en-US" sz="1600" b="0" i="0" u="none" strike="noStrike" kern="1200" cap="none" spc="0" normalizeH="0" baseline="0" noProof="0">
                <a:uLnTx/>
                <a:uFillTx/>
              </a:rPr>
              <a:t>单击此处编辑母版文本样式</a:t>
            </a:r>
            <a:endParaRPr kumimoji="0" lang="zh-CN" altLang="en-US" sz="1600" b="0" i="0" u="none" strike="noStrike" kern="1200" cap="none" spc="0" normalizeH="0" baseline="0" noProof="0">
              <a:uLnTx/>
              <a:uFillTx/>
            </a:endParaRPr>
          </a:p>
        </p:txBody>
      </p:sp>
      <p:sp>
        <p:nvSpPr>
          <p:cNvPr id="5" name="日期占位符 4"/>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6" name="页脚占位符 5"/>
          <p:cNvSpPr>
            <a:spLocks noGrp="1"/>
          </p:cNvSpPr>
          <p:nvPr>
            <p:ph type="ftr" sz="quarter" idx="11"/>
          </p:nvPr>
        </p:nvSpPr>
        <p:spPr/>
        <p:txBody>
          <a:bodyPr/>
          <a:p>
            <a:pPr lvl="0" eaLnBrk="1" hangingPunct="1"/>
            <a:endParaRPr lang="en-US" altLang="zh-CN"/>
          </a:p>
        </p:txBody>
      </p:sp>
      <p:sp>
        <p:nvSpPr>
          <p:cNvPr id="7" name="灯片编号占位符 6"/>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lstStyle>
            <a:lvl1pPr>
              <a:defRPr sz="3200"/>
            </a:lvl1pPr>
          </a:lstStyle>
          <a:p>
            <a:r>
              <a:rPr kumimoji="0" lang="zh-CN" altLang="en-US" sz="3200" b="1" i="0" u="none" strike="noStrike" kern="1200" cap="none" spc="0" normalizeH="0" baseline="0" noProof="0">
                <a:uLnTx/>
                <a:uFillTx/>
              </a:rPr>
              <a:t>单击此处编辑母版标题样式</a:t>
            </a:r>
            <a:endParaRPr kumimoji="0" lang="zh-CN" altLang="en-US" sz="3200" b="1" i="0" u="none" strike="noStrike" kern="1200" cap="none" spc="0" normalizeH="0" baseline="0" noProof="0">
              <a:uLnTx/>
              <a:uFillTx/>
            </a:endParaRPr>
          </a:p>
        </p:txBody>
      </p:sp>
      <p:sp>
        <p:nvSpPr>
          <p:cNvPr id="3" name="图片占位符 2"/>
          <p:cNvSpPr>
            <a:spLocks noGrp="1"/>
          </p:cNvSpPr>
          <p:nvPr>
            <p:ph type="pic" idx="1"/>
          </p:nvPr>
        </p:nvSpPr>
        <p:spPr>
          <a:xfrm>
            <a:off x="3887788" y="987425"/>
            <a:ext cx="4629150" cy="4873625"/>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just" defTabSz="914400" rtl="0" eaLnBrk="0" fontAlgn="base" latinLnBrk="0" hangingPunct="0">
              <a:lnSpc>
                <a:spcPct val="110000"/>
              </a:lnSpc>
              <a:spcBef>
                <a:spcPts val="1800"/>
              </a:spcBef>
              <a:spcAft>
                <a:spcPct val="0"/>
              </a:spcAft>
              <a:buClr>
                <a:srgbClr val="1FB1E5"/>
              </a:buClr>
              <a:buSzPct val="130000"/>
              <a:buFontTx/>
              <a:buNone/>
              <a:defRPr/>
            </a:pPr>
            <a:endParaRPr kumimoji="0" lang="zh-CN" altLang="en-US" sz="3200" b="0" i="0" u="none" strike="noStrike" kern="1200" cap="none" spc="0" normalizeH="0" baseline="0" noProof="0">
              <a:ln>
                <a:noFill/>
              </a:ln>
              <a:solidFill>
                <a:srgbClr val="1486AE"/>
              </a:solidFill>
              <a:uLnTx/>
              <a:uFillTx/>
              <a:latin typeface="+mn-lt"/>
              <a:ea typeface="+mn-ea"/>
              <a:cs typeface="+mn-cs"/>
            </a:endParaRPr>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0" lang="zh-CN" altLang="en-US" sz="1600" b="0" i="0" u="none" strike="noStrike" kern="1200" cap="none" spc="0" normalizeH="0" baseline="0" noProof="0">
                <a:uLnTx/>
                <a:uFillTx/>
              </a:rPr>
              <a:t>单击此处编辑母版文本样式</a:t>
            </a:r>
            <a:endParaRPr kumimoji="0" lang="zh-CN" altLang="en-US" sz="1600" b="0" i="0" u="none" strike="noStrike" kern="1200" cap="none" spc="0" normalizeH="0" baseline="0" noProof="0">
              <a:uLnTx/>
              <a:uFillTx/>
            </a:endParaRPr>
          </a:p>
        </p:txBody>
      </p:sp>
      <p:sp>
        <p:nvSpPr>
          <p:cNvPr id="5" name="日期占位符 4"/>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6" name="页脚占位符 5"/>
          <p:cNvSpPr>
            <a:spLocks noGrp="1"/>
          </p:cNvSpPr>
          <p:nvPr>
            <p:ph type="ftr" sz="quarter" idx="11"/>
          </p:nvPr>
        </p:nvSpPr>
        <p:spPr/>
        <p:txBody>
          <a:bodyPr/>
          <a:p>
            <a:pPr lvl="0" eaLnBrk="1" hangingPunct="1"/>
            <a:endParaRPr lang="en-US" altLang="zh-CN"/>
          </a:p>
        </p:txBody>
      </p:sp>
      <p:sp>
        <p:nvSpPr>
          <p:cNvPr id="7" name="灯片编号占位符 6"/>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19100" y="161925"/>
            <a:ext cx="8291513" cy="700088"/>
          </a:xfrm>
        </p:spPr>
        <p:txBody>
          <a:bodyPr/>
          <a:lstStyle/>
          <a:p>
            <a:r>
              <a:rPr kumimoji="0" lang="zh-CN" altLang="en-US" sz="3200" b="1" i="0" u="none" strike="noStrike" kern="1200" cap="none" spc="0" normalizeH="0" baseline="0" noProof="0">
                <a:uLnTx/>
                <a:uFillTx/>
              </a:rPr>
              <a:t>单击此处编辑母版标题样式</a:t>
            </a:r>
            <a:endParaRPr kumimoji="0" lang="zh-CN" altLang="en-US" sz="3200" b="1" i="0" u="none" strike="noStrike" kern="1200" cap="none" spc="0" normalizeH="0" baseline="0" noProof="0">
              <a:uLnTx/>
              <a:uFillTx/>
            </a:endParaRPr>
          </a:p>
        </p:txBody>
      </p:sp>
      <p:sp>
        <p:nvSpPr>
          <p:cNvPr id="3" name="竖排文字占位符 2"/>
          <p:cNvSpPr>
            <a:spLocks noGrp="1"/>
          </p:cNvSpPr>
          <p:nvPr>
            <p:ph type="body" orient="vert" idx="1"/>
          </p:nvPr>
        </p:nvSpPr>
        <p:spPr>
          <a:xfrm>
            <a:off x="419100" y="1027113"/>
            <a:ext cx="8291513" cy="5192712"/>
          </a:xfrm>
        </p:spPr>
        <p:txBody>
          <a:bodyPr vert="eaVert"/>
          <a:lstStyle/>
          <a:p>
            <a:pPr lvl="0"/>
            <a:r>
              <a:rPr kumimoji="0" lang="zh-CN" altLang="en-US" sz="2000" b="0" i="0" u="none" strike="noStrike" kern="1200" cap="none" spc="0" normalizeH="0" baseline="0" noProof="0">
                <a:uLnTx/>
                <a:uFillTx/>
              </a:rPr>
              <a:t>单击此处编辑母版文本样式</a:t>
            </a:r>
            <a:endParaRPr kumimoji="0" lang="zh-CN" altLang="en-US" sz="2000" b="0" i="0" u="none" strike="noStrike" kern="1200" cap="none" spc="0" normalizeH="0" baseline="0" noProof="0">
              <a:uLnTx/>
              <a:uFillTx/>
            </a:endParaRPr>
          </a:p>
          <a:p>
            <a:pPr lvl="1"/>
            <a:r>
              <a:rPr kumimoji="0" lang="zh-CN" altLang="en-US" sz="1600" b="0" i="0" u="none" strike="noStrike" kern="1200" cap="none" spc="0" normalizeH="0" baseline="0" noProof="0">
                <a:uLnTx/>
                <a:uFillTx/>
              </a:rPr>
              <a:t>二级</a:t>
            </a:r>
            <a:endParaRPr kumimoji="0" lang="zh-CN" altLang="en-US" sz="1600" b="0" i="0" u="none" strike="noStrike" kern="1200" cap="none" spc="0" normalizeH="0" baseline="0" noProof="0">
              <a:uLnTx/>
              <a:uFillTx/>
            </a:endParaRPr>
          </a:p>
          <a:p>
            <a:pPr lvl="2"/>
            <a:r>
              <a:rPr kumimoji="0" lang="zh-CN" altLang="en-US" sz="2000" b="0" i="0" u="none" strike="noStrike" kern="1200" cap="none" spc="0" normalizeH="0" baseline="0" noProof="0">
                <a:uLnTx/>
                <a:uFillTx/>
              </a:rPr>
              <a:t>三级</a:t>
            </a:r>
            <a:endParaRPr kumimoji="0" lang="zh-CN" altLang="en-US" sz="2000" b="0" i="0" u="none" strike="noStrike" kern="1200" cap="none" spc="0" normalizeH="0" baseline="0" noProof="0">
              <a:uLnTx/>
              <a:uFillTx/>
            </a:endParaRPr>
          </a:p>
          <a:p>
            <a:pPr lvl="3"/>
            <a:r>
              <a:rPr kumimoji="0" lang="zh-CN" altLang="en-US" sz="1800" b="0" i="0" u="none" strike="noStrike" kern="1200" cap="none" spc="0" normalizeH="0" baseline="0" noProof="0">
                <a:uLnTx/>
                <a:uFillTx/>
              </a:rPr>
              <a:t>四级</a:t>
            </a:r>
            <a:endParaRPr kumimoji="0" lang="zh-CN" altLang="en-US" sz="1800" b="0" i="0" u="none" strike="noStrike" kern="1200" cap="none" spc="0" normalizeH="0" baseline="0" noProof="0">
              <a:uLnTx/>
              <a:uFillTx/>
            </a:endParaRPr>
          </a:p>
          <a:p>
            <a:pPr lvl="4"/>
            <a:r>
              <a:rPr kumimoji="0" lang="zh-CN" altLang="en-US" sz="1800" b="0" i="0" u="none" strike="noStrike" kern="1200" cap="none" spc="0" normalizeH="0" baseline="0" noProof="0">
                <a:uLnTx/>
                <a:uFillTx/>
              </a:rPr>
              <a:t>五级</a:t>
            </a:r>
            <a:endParaRPr kumimoji="0" lang="zh-CN" altLang="en-US" sz="1800" b="0" i="0" u="none" strike="noStrike" kern="1200" cap="none" spc="0" normalizeH="0" baseline="0" noProof="0">
              <a:uLnTx/>
              <a:uFillTx/>
            </a:endParaRPr>
          </a:p>
        </p:txBody>
      </p:sp>
      <p:sp>
        <p:nvSpPr>
          <p:cNvPr id="4" name="日期占位符 3"/>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p>
            <a:pPr lvl="0" eaLnBrk="1" hangingPunct="1"/>
            <a:endParaRPr lang="en-US" altLang="zh-CN"/>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8925" y="161925"/>
            <a:ext cx="2071688" cy="6057900"/>
          </a:xfrm>
        </p:spPr>
        <p:txBody>
          <a:bodyPr vert="eaVert"/>
          <a:lstStyle/>
          <a:p>
            <a:r>
              <a:rPr kumimoji="0" lang="zh-CN" altLang="en-US" sz="3200" b="1" i="0" u="none" strike="noStrike" kern="1200" cap="none" spc="0" normalizeH="0" baseline="0" noProof="0">
                <a:uLnTx/>
                <a:uFillTx/>
              </a:rPr>
              <a:t>单击此处编辑母版标题样式</a:t>
            </a:r>
            <a:endParaRPr kumimoji="0" lang="zh-CN" altLang="en-US" sz="3200" b="1" i="0" u="none" strike="noStrike" kern="1200" cap="none" spc="0" normalizeH="0" baseline="0" noProof="0">
              <a:uLnTx/>
              <a:uFillTx/>
            </a:endParaRPr>
          </a:p>
        </p:txBody>
      </p:sp>
      <p:sp>
        <p:nvSpPr>
          <p:cNvPr id="3" name="竖排文字占位符 2"/>
          <p:cNvSpPr>
            <a:spLocks noGrp="1"/>
          </p:cNvSpPr>
          <p:nvPr>
            <p:ph type="body" orient="vert" idx="1"/>
          </p:nvPr>
        </p:nvSpPr>
        <p:spPr>
          <a:xfrm>
            <a:off x="419100" y="161925"/>
            <a:ext cx="6067425" cy="6057900"/>
          </a:xfrm>
        </p:spPr>
        <p:txBody>
          <a:bodyPr vert="eaVert"/>
          <a:lstStyle/>
          <a:p>
            <a:pPr lvl="0"/>
            <a:r>
              <a:rPr kumimoji="0" lang="zh-CN" altLang="en-US" sz="2000" b="0" i="0" u="none" strike="noStrike" kern="1200" cap="none" spc="0" normalizeH="0" baseline="0" noProof="0">
                <a:uLnTx/>
                <a:uFillTx/>
              </a:rPr>
              <a:t>单击此处编辑母版文本样式</a:t>
            </a:r>
            <a:endParaRPr kumimoji="0" lang="zh-CN" altLang="en-US" sz="2000" b="0" i="0" u="none" strike="noStrike" kern="1200" cap="none" spc="0" normalizeH="0" baseline="0" noProof="0">
              <a:uLnTx/>
              <a:uFillTx/>
            </a:endParaRPr>
          </a:p>
          <a:p>
            <a:pPr lvl="1"/>
            <a:r>
              <a:rPr kumimoji="0" lang="zh-CN" altLang="en-US" sz="1600" b="0" i="0" u="none" strike="noStrike" kern="1200" cap="none" spc="0" normalizeH="0" baseline="0" noProof="0">
                <a:uLnTx/>
                <a:uFillTx/>
              </a:rPr>
              <a:t>二级</a:t>
            </a:r>
            <a:endParaRPr kumimoji="0" lang="zh-CN" altLang="en-US" sz="1600" b="0" i="0" u="none" strike="noStrike" kern="1200" cap="none" spc="0" normalizeH="0" baseline="0" noProof="0">
              <a:uLnTx/>
              <a:uFillTx/>
            </a:endParaRPr>
          </a:p>
          <a:p>
            <a:pPr lvl="2"/>
            <a:r>
              <a:rPr kumimoji="0" lang="zh-CN" altLang="en-US" sz="2000" b="0" i="0" u="none" strike="noStrike" kern="1200" cap="none" spc="0" normalizeH="0" baseline="0" noProof="0">
                <a:uLnTx/>
                <a:uFillTx/>
              </a:rPr>
              <a:t>三级</a:t>
            </a:r>
            <a:endParaRPr kumimoji="0" lang="zh-CN" altLang="en-US" sz="2000" b="0" i="0" u="none" strike="noStrike" kern="1200" cap="none" spc="0" normalizeH="0" baseline="0" noProof="0">
              <a:uLnTx/>
              <a:uFillTx/>
            </a:endParaRPr>
          </a:p>
          <a:p>
            <a:pPr lvl="3"/>
            <a:r>
              <a:rPr kumimoji="0" lang="zh-CN" altLang="en-US" sz="1800" b="0" i="0" u="none" strike="noStrike" kern="1200" cap="none" spc="0" normalizeH="0" baseline="0" noProof="0">
                <a:uLnTx/>
                <a:uFillTx/>
              </a:rPr>
              <a:t>四级</a:t>
            </a:r>
            <a:endParaRPr kumimoji="0" lang="zh-CN" altLang="en-US" sz="1800" b="0" i="0" u="none" strike="noStrike" kern="1200" cap="none" spc="0" normalizeH="0" baseline="0" noProof="0">
              <a:uLnTx/>
              <a:uFillTx/>
            </a:endParaRPr>
          </a:p>
          <a:p>
            <a:pPr lvl="4"/>
            <a:r>
              <a:rPr kumimoji="0" lang="zh-CN" altLang="en-US" sz="1800" b="0" i="0" u="none" strike="noStrike" kern="1200" cap="none" spc="0" normalizeH="0" baseline="0" noProof="0">
                <a:uLnTx/>
                <a:uFillTx/>
              </a:rPr>
              <a:t>五级</a:t>
            </a:r>
            <a:endParaRPr kumimoji="0" lang="zh-CN" altLang="en-US" sz="1800" b="0" i="0" u="none" strike="noStrike" kern="1200" cap="none" spc="0" normalizeH="0" baseline="0" noProof="0">
              <a:uLnTx/>
              <a:uFillTx/>
            </a:endParaRPr>
          </a:p>
        </p:txBody>
      </p:sp>
      <p:sp>
        <p:nvSpPr>
          <p:cNvPr id="4" name="日期占位符 3"/>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p>
            <a:pPr lvl="0" eaLnBrk="1" hangingPunct="1"/>
            <a:endParaRPr lang="en-US" altLang="zh-CN"/>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lstStyle>
            <a:lvl1pPr algn="ctr">
              <a:defRPr sz="6000"/>
            </a:lvl1pPr>
          </a:lstStyle>
          <a:p>
            <a:r>
              <a:rPr kumimoji="0" lang="zh-CN" altLang="en-US" sz="6000" b="1" i="0" u="none" strike="noStrike" kern="1200" cap="none" spc="0" normalizeH="0" baseline="0" noProof="0">
                <a:uLnTx/>
                <a:uFillTx/>
              </a:rPr>
              <a:t>单击此处编辑母版标题样式</a:t>
            </a:r>
            <a:endParaRPr kumimoji="0" lang="zh-CN" altLang="en-US" sz="6000" b="1" i="0" u="none" strike="noStrike" kern="1200" cap="none" spc="0" normalizeH="0" baseline="0" noProof="0">
              <a:uLnTx/>
              <a:uFillTx/>
            </a:endParaRPr>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0" lang="zh-CN" altLang="en-US" sz="2400" b="0" i="0" u="none" strike="noStrike" kern="1200" cap="none" spc="0" normalizeH="0" baseline="0" noProof="0">
                <a:uLnTx/>
                <a:uFillTx/>
              </a:rPr>
              <a:t>单击此处编辑母版副标题样式</a:t>
            </a:r>
            <a:endParaRPr kumimoji="0" lang="zh-CN" altLang="en-US" sz="2400" b="0" i="0" u="none" strike="noStrike" kern="1200" cap="none" spc="0" normalizeH="0" baseline="0" noProof="0">
              <a:uLnTx/>
              <a:uFillTx/>
            </a:endParaRPr>
          </a:p>
        </p:txBody>
      </p:sp>
      <p:sp>
        <p:nvSpPr>
          <p:cNvPr id="4" name="日期占位符 3"/>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p>
            <a:pPr lvl="0" eaLnBrk="1" hangingPunct="1"/>
            <a:endParaRPr lang="en-US" altLang="zh-CN"/>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19100" y="161925"/>
            <a:ext cx="8291513" cy="700088"/>
          </a:xfrm>
        </p:spPr>
        <p:txBody>
          <a:bodyPr/>
          <a:lstStyle/>
          <a:p>
            <a:r>
              <a:rPr kumimoji="0" lang="zh-CN" altLang="en-US" sz="3200" b="1" i="0" u="none" strike="noStrike" kern="1200" cap="none" spc="0" normalizeH="0" baseline="0" noProof="0">
                <a:uLnTx/>
                <a:uFillTx/>
              </a:rPr>
              <a:t>单击此处编辑母版标题样式</a:t>
            </a:r>
            <a:endParaRPr kumimoji="0" lang="zh-CN" altLang="en-US" sz="3200" b="1" i="0" u="none" strike="noStrike" kern="1200" cap="none" spc="0" normalizeH="0" baseline="0" noProof="0">
              <a:uLnTx/>
              <a:uFillTx/>
            </a:endParaRPr>
          </a:p>
        </p:txBody>
      </p:sp>
      <p:sp>
        <p:nvSpPr>
          <p:cNvPr id="3" name="内容占位符 2"/>
          <p:cNvSpPr>
            <a:spLocks noGrp="1"/>
          </p:cNvSpPr>
          <p:nvPr>
            <p:ph idx="1"/>
          </p:nvPr>
        </p:nvSpPr>
        <p:spPr>
          <a:xfrm>
            <a:off x="419100" y="1027113"/>
            <a:ext cx="8291513" cy="5192712"/>
          </a:xfrm>
        </p:spPr>
        <p:txBody>
          <a:bodyPr/>
          <a:lstStyle/>
          <a:p>
            <a:pPr lvl="0"/>
            <a:r>
              <a:rPr kumimoji="0" lang="zh-CN" altLang="en-US" sz="2000" b="0" i="0" u="none" strike="noStrike" kern="1200" cap="none" spc="0" normalizeH="0" baseline="0" noProof="0">
                <a:uLnTx/>
                <a:uFillTx/>
              </a:rPr>
              <a:t>单击此处编辑母版文本样式</a:t>
            </a:r>
            <a:endParaRPr kumimoji="0" lang="zh-CN" altLang="en-US" sz="2000" b="0" i="0" u="none" strike="noStrike" kern="1200" cap="none" spc="0" normalizeH="0" baseline="0" noProof="0">
              <a:uLnTx/>
              <a:uFillTx/>
            </a:endParaRPr>
          </a:p>
          <a:p>
            <a:pPr lvl="1"/>
            <a:r>
              <a:rPr kumimoji="0" lang="zh-CN" altLang="en-US" sz="1600" b="0" i="0" u="none" strike="noStrike" kern="1200" cap="none" spc="0" normalizeH="0" baseline="0" noProof="0">
                <a:uLnTx/>
                <a:uFillTx/>
              </a:rPr>
              <a:t>二级</a:t>
            </a:r>
            <a:endParaRPr kumimoji="0" lang="zh-CN" altLang="en-US" sz="1600" b="0" i="0" u="none" strike="noStrike" kern="1200" cap="none" spc="0" normalizeH="0" baseline="0" noProof="0">
              <a:uLnTx/>
              <a:uFillTx/>
            </a:endParaRPr>
          </a:p>
          <a:p>
            <a:pPr lvl="2"/>
            <a:r>
              <a:rPr kumimoji="0" lang="zh-CN" altLang="en-US" sz="2000" b="0" i="0" u="none" strike="noStrike" kern="1200" cap="none" spc="0" normalizeH="0" baseline="0" noProof="0">
                <a:uLnTx/>
                <a:uFillTx/>
              </a:rPr>
              <a:t>三级</a:t>
            </a:r>
            <a:endParaRPr kumimoji="0" lang="zh-CN" altLang="en-US" sz="2000" b="0" i="0" u="none" strike="noStrike" kern="1200" cap="none" spc="0" normalizeH="0" baseline="0" noProof="0">
              <a:uLnTx/>
              <a:uFillTx/>
            </a:endParaRPr>
          </a:p>
          <a:p>
            <a:pPr lvl="3"/>
            <a:r>
              <a:rPr kumimoji="0" lang="zh-CN" altLang="en-US" sz="1800" b="0" i="0" u="none" strike="noStrike" kern="1200" cap="none" spc="0" normalizeH="0" baseline="0" noProof="0">
                <a:uLnTx/>
                <a:uFillTx/>
              </a:rPr>
              <a:t>四级</a:t>
            </a:r>
            <a:endParaRPr kumimoji="0" lang="zh-CN" altLang="en-US" sz="1800" b="0" i="0" u="none" strike="noStrike" kern="1200" cap="none" spc="0" normalizeH="0" baseline="0" noProof="0">
              <a:uLnTx/>
              <a:uFillTx/>
            </a:endParaRPr>
          </a:p>
          <a:p>
            <a:pPr lvl="4"/>
            <a:r>
              <a:rPr kumimoji="0" lang="zh-CN" altLang="en-US" sz="1800" b="0" i="0" u="none" strike="noStrike" kern="1200" cap="none" spc="0" normalizeH="0" baseline="0" noProof="0">
                <a:uLnTx/>
                <a:uFillTx/>
              </a:rPr>
              <a:t>五级</a:t>
            </a:r>
            <a:endParaRPr kumimoji="0" lang="zh-CN" altLang="en-US" sz="1800" b="0" i="0" u="none" strike="noStrike" kern="1200" cap="none" spc="0" normalizeH="0" baseline="0" noProof="0">
              <a:uLnTx/>
              <a:uFillTx/>
            </a:endParaRPr>
          </a:p>
        </p:txBody>
      </p:sp>
      <p:sp>
        <p:nvSpPr>
          <p:cNvPr id="4" name="日期占位符 3"/>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p>
            <a:pPr lvl="0" eaLnBrk="1" hangingPunct="1"/>
            <a:endParaRPr lang="en-US" altLang="zh-CN"/>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lstStyle>
            <a:lvl1pPr>
              <a:defRPr sz="6000"/>
            </a:lvl1pPr>
          </a:lstStyle>
          <a:p>
            <a:r>
              <a:rPr kumimoji="0" lang="zh-CN" altLang="en-US" sz="6000" b="1" i="0" u="none" strike="noStrike" kern="1200" cap="none" spc="0" normalizeH="0" baseline="0" noProof="0">
                <a:uLnTx/>
                <a:uFillTx/>
              </a:rPr>
              <a:t>单击此处编辑母版标题样式</a:t>
            </a:r>
            <a:endParaRPr kumimoji="0" lang="zh-CN" altLang="en-US" sz="6000" b="1" i="0" u="none" strike="noStrike" kern="1200" cap="none" spc="0" normalizeH="0" baseline="0" noProof="0">
              <a:uLnTx/>
              <a:uFillTx/>
            </a:endParaRPr>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kumimoji="0" lang="zh-CN" altLang="en-US" sz="2400" b="0" i="0" u="none" strike="noStrike" kern="1200" cap="none" spc="0" normalizeH="0" baseline="0" noProof="0">
                <a:uLnTx/>
                <a:uFillTx/>
              </a:rPr>
              <a:t>单击此处编辑母版文本样式</a:t>
            </a:r>
            <a:endParaRPr kumimoji="0" lang="zh-CN" altLang="en-US" sz="2400" b="0" i="0" u="none" strike="noStrike" kern="1200" cap="none" spc="0" normalizeH="0" baseline="0" noProof="0">
              <a:uLnTx/>
              <a:uFillTx/>
            </a:endParaRPr>
          </a:p>
        </p:txBody>
      </p:sp>
      <p:sp>
        <p:nvSpPr>
          <p:cNvPr id="4" name="日期占位符 3"/>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p>
            <a:pPr lvl="0" eaLnBrk="1" hangingPunct="1"/>
            <a:endParaRPr lang="en-US" altLang="zh-CN"/>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19100" y="161925"/>
            <a:ext cx="8291513" cy="700088"/>
          </a:xfrm>
        </p:spPr>
        <p:txBody>
          <a:bodyPr/>
          <a:lstStyle/>
          <a:p>
            <a:r>
              <a:rPr kumimoji="0" lang="zh-CN" altLang="en-US" sz="3200" b="1" i="0" u="none" strike="noStrike" kern="1200" cap="none" spc="0" normalizeH="0" baseline="0" noProof="0">
                <a:uLnTx/>
                <a:uFillTx/>
              </a:rPr>
              <a:t>单击此处编辑母版标题样式</a:t>
            </a:r>
            <a:endParaRPr kumimoji="0" lang="zh-CN" altLang="en-US" sz="3200" b="1" i="0" u="none" strike="noStrike" kern="1200" cap="none" spc="0" normalizeH="0" baseline="0" noProof="0">
              <a:uLnTx/>
              <a:uFillTx/>
            </a:endParaRPr>
          </a:p>
        </p:txBody>
      </p:sp>
      <p:sp>
        <p:nvSpPr>
          <p:cNvPr id="3" name="内容占位符 2"/>
          <p:cNvSpPr>
            <a:spLocks noGrp="1"/>
          </p:cNvSpPr>
          <p:nvPr>
            <p:ph sz="half" idx="1"/>
          </p:nvPr>
        </p:nvSpPr>
        <p:spPr>
          <a:xfrm>
            <a:off x="419100" y="1027113"/>
            <a:ext cx="4068763" cy="5192712"/>
          </a:xfrm>
        </p:spPr>
        <p:txBody>
          <a:bodyPr/>
          <a:lstStyle/>
          <a:p>
            <a:pPr lvl="0"/>
            <a:r>
              <a:rPr kumimoji="0" lang="zh-CN" altLang="en-US" sz="2000" b="0" i="0" u="none" strike="noStrike" kern="1200" cap="none" spc="0" normalizeH="0" baseline="0" noProof="0">
                <a:uLnTx/>
                <a:uFillTx/>
              </a:rPr>
              <a:t>单击此处编辑母版文本样式</a:t>
            </a:r>
            <a:endParaRPr kumimoji="0" lang="zh-CN" altLang="en-US" sz="2000" b="0" i="0" u="none" strike="noStrike" kern="1200" cap="none" spc="0" normalizeH="0" baseline="0" noProof="0">
              <a:uLnTx/>
              <a:uFillTx/>
            </a:endParaRPr>
          </a:p>
          <a:p>
            <a:pPr lvl="1"/>
            <a:r>
              <a:rPr kumimoji="0" lang="zh-CN" altLang="en-US" sz="1600" b="0" i="0" u="none" strike="noStrike" kern="1200" cap="none" spc="0" normalizeH="0" baseline="0" noProof="0">
                <a:uLnTx/>
                <a:uFillTx/>
              </a:rPr>
              <a:t>二级</a:t>
            </a:r>
            <a:endParaRPr kumimoji="0" lang="zh-CN" altLang="en-US" sz="1600" b="0" i="0" u="none" strike="noStrike" kern="1200" cap="none" spc="0" normalizeH="0" baseline="0" noProof="0">
              <a:uLnTx/>
              <a:uFillTx/>
            </a:endParaRPr>
          </a:p>
          <a:p>
            <a:pPr lvl="2"/>
            <a:r>
              <a:rPr kumimoji="0" lang="zh-CN" altLang="en-US" sz="2000" b="0" i="0" u="none" strike="noStrike" kern="1200" cap="none" spc="0" normalizeH="0" baseline="0" noProof="0">
                <a:uLnTx/>
                <a:uFillTx/>
              </a:rPr>
              <a:t>三级</a:t>
            </a:r>
            <a:endParaRPr kumimoji="0" lang="zh-CN" altLang="en-US" sz="2000" b="0" i="0" u="none" strike="noStrike" kern="1200" cap="none" spc="0" normalizeH="0" baseline="0" noProof="0">
              <a:uLnTx/>
              <a:uFillTx/>
            </a:endParaRPr>
          </a:p>
          <a:p>
            <a:pPr lvl="3"/>
            <a:r>
              <a:rPr kumimoji="0" lang="zh-CN" altLang="en-US" sz="1800" b="0" i="0" u="none" strike="noStrike" kern="1200" cap="none" spc="0" normalizeH="0" baseline="0" noProof="0">
                <a:uLnTx/>
                <a:uFillTx/>
              </a:rPr>
              <a:t>四级</a:t>
            </a:r>
            <a:endParaRPr kumimoji="0" lang="zh-CN" altLang="en-US" sz="1800" b="0" i="0" u="none" strike="noStrike" kern="1200" cap="none" spc="0" normalizeH="0" baseline="0" noProof="0">
              <a:uLnTx/>
              <a:uFillTx/>
            </a:endParaRPr>
          </a:p>
          <a:p>
            <a:pPr lvl="4"/>
            <a:r>
              <a:rPr kumimoji="0" lang="zh-CN" altLang="en-US" sz="1800" b="0" i="0" u="none" strike="noStrike" kern="1200" cap="none" spc="0" normalizeH="0" baseline="0" noProof="0">
                <a:uLnTx/>
                <a:uFillTx/>
              </a:rPr>
              <a:t>五级</a:t>
            </a:r>
            <a:endParaRPr kumimoji="0" lang="zh-CN" altLang="en-US" sz="1800" b="0" i="0" u="none" strike="noStrike" kern="1200" cap="none" spc="0" normalizeH="0" baseline="0" noProof="0">
              <a:uLnTx/>
              <a:uFillTx/>
            </a:endParaRPr>
          </a:p>
        </p:txBody>
      </p:sp>
      <p:sp>
        <p:nvSpPr>
          <p:cNvPr id="4" name="内容占位符 3"/>
          <p:cNvSpPr>
            <a:spLocks noGrp="1"/>
          </p:cNvSpPr>
          <p:nvPr>
            <p:ph sz="half" idx="2"/>
          </p:nvPr>
        </p:nvSpPr>
        <p:spPr>
          <a:xfrm>
            <a:off x="4640263" y="1027113"/>
            <a:ext cx="4070350" cy="5192712"/>
          </a:xfrm>
        </p:spPr>
        <p:txBody>
          <a:bodyPr/>
          <a:lstStyle/>
          <a:p>
            <a:pPr lvl="0"/>
            <a:r>
              <a:rPr kumimoji="0" lang="zh-CN" altLang="en-US" sz="2000" b="0" i="0" u="none" strike="noStrike" kern="1200" cap="none" spc="0" normalizeH="0" baseline="0" noProof="0">
                <a:uLnTx/>
                <a:uFillTx/>
              </a:rPr>
              <a:t>单击此处编辑母版文本样式</a:t>
            </a:r>
            <a:endParaRPr kumimoji="0" lang="zh-CN" altLang="en-US" sz="2000" b="0" i="0" u="none" strike="noStrike" kern="1200" cap="none" spc="0" normalizeH="0" baseline="0" noProof="0">
              <a:uLnTx/>
              <a:uFillTx/>
            </a:endParaRPr>
          </a:p>
          <a:p>
            <a:pPr lvl="1"/>
            <a:r>
              <a:rPr kumimoji="0" lang="zh-CN" altLang="en-US" sz="1600" b="0" i="0" u="none" strike="noStrike" kern="1200" cap="none" spc="0" normalizeH="0" baseline="0" noProof="0">
                <a:uLnTx/>
                <a:uFillTx/>
              </a:rPr>
              <a:t>二级</a:t>
            </a:r>
            <a:endParaRPr kumimoji="0" lang="zh-CN" altLang="en-US" sz="1600" b="0" i="0" u="none" strike="noStrike" kern="1200" cap="none" spc="0" normalizeH="0" baseline="0" noProof="0">
              <a:uLnTx/>
              <a:uFillTx/>
            </a:endParaRPr>
          </a:p>
          <a:p>
            <a:pPr lvl="2"/>
            <a:r>
              <a:rPr kumimoji="0" lang="zh-CN" altLang="en-US" sz="2000" b="0" i="0" u="none" strike="noStrike" kern="1200" cap="none" spc="0" normalizeH="0" baseline="0" noProof="0">
                <a:uLnTx/>
                <a:uFillTx/>
              </a:rPr>
              <a:t>三级</a:t>
            </a:r>
            <a:endParaRPr kumimoji="0" lang="zh-CN" altLang="en-US" sz="2000" b="0" i="0" u="none" strike="noStrike" kern="1200" cap="none" spc="0" normalizeH="0" baseline="0" noProof="0">
              <a:uLnTx/>
              <a:uFillTx/>
            </a:endParaRPr>
          </a:p>
          <a:p>
            <a:pPr lvl="3"/>
            <a:r>
              <a:rPr kumimoji="0" lang="zh-CN" altLang="en-US" sz="1800" b="0" i="0" u="none" strike="noStrike" kern="1200" cap="none" spc="0" normalizeH="0" baseline="0" noProof="0">
                <a:uLnTx/>
                <a:uFillTx/>
              </a:rPr>
              <a:t>四级</a:t>
            </a:r>
            <a:endParaRPr kumimoji="0" lang="zh-CN" altLang="en-US" sz="1800" b="0" i="0" u="none" strike="noStrike" kern="1200" cap="none" spc="0" normalizeH="0" baseline="0" noProof="0">
              <a:uLnTx/>
              <a:uFillTx/>
            </a:endParaRPr>
          </a:p>
          <a:p>
            <a:pPr lvl="4"/>
            <a:r>
              <a:rPr kumimoji="0" lang="zh-CN" altLang="en-US" sz="1800" b="0" i="0" u="none" strike="noStrike" kern="1200" cap="none" spc="0" normalizeH="0" baseline="0" noProof="0">
                <a:uLnTx/>
                <a:uFillTx/>
              </a:rPr>
              <a:t>五级</a:t>
            </a:r>
            <a:endParaRPr kumimoji="0" lang="zh-CN" altLang="en-US" sz="1800" b="0" i="0" u="none" strike="noStrike" kern="1200" cap="none" spc="0" normalizeH="0" baseline="0" noProof="0">
              <a:uLnTx/>
              <a:uFillTx/>
            </a:endParaRPr>
          </a:p>
        </p:txBody>
      </p:sp>
      <p:sp>
        <p:nvSpPr>
          <p:cNvPr id="5" name="日期占位符 4"/>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6" name="页脚占位符 5"/>
          <p:cNvSpPr>
            <a:spLocks noGrp="1"/>
          </p:cNvSpPr>
          <p:nvPr>
            <p:ph type="ftr" sz="quarter" idx="11"/>
          </p:nvPr>
        </p:nvSpPr>
        <p:spPr/>
        <p:txBody>
          <a:bodyPr/>
          <a:p>
            <a:pPr lvl="0" eaLnBrk="1" hangingPunct="1"/>
            <a:endParaRPr lang="en-US" altLang="zh-CN"/>
          </a:p>
        </p:txBody>
      </p:sp>
      <p:sp>
        <p:nvSpPr>
          <p:cNvPr id="7" name="灯片编号占位符 6"/>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19100" y="161925"/>
            <a:ext cx="8291513" cy="700088"/>
          </a:xfrm>
        </p:spPr>
        <p:txBody>
          <a:bodyPr/>
          <a:lstStyle/>
          <a:p>
            <a:r>
              <a:rPr kumimoji="0" lang="zh-CN" altLang="en-US" sz="3200" b="1" i="0" u="none" strike="noStrike" kern="1200" cap="none" spc="0" normalizeH="0" baseline="0" noProof="0">
                <a:uLnTx/>
                <a:uFillTx/>
              </a:rPr>
              <a:t>单击此处编辑母版标题样式</a:t>
            </a:r>
            <a:endParaRPr kumimoji="0" lang="zh-CN" altLang="en-US" sz="3200" b="1" i="0" u="none" strike="noStrike" kern="1200" cap="none" spc="0" normalizeH="0" baseline="0" noProof="0">
              <a:uLnTx/>
              <a:uFillTx/>
            </a:endParaRPr>
          </a:p>
        </p:txBody>
      </p:sp>
      <p:sp>
        <p:nvSpPr>
          <p:cNvPr id="3" name="日期占位符 2"/>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4" name="页脚占位符 3"/>
          <p:cNvSpPr>
            <a:spLocks noGrp="1"/>
          </p:cNvSpPr>
          <p:nvPr>
            <p:ph type="ftr" sz="quarter" idx="11"/>
          </p:nvPr>
        </p:nvSpPr>
        <p:spPr/>
        <p:txBody>
          <a:bodyPr/>
          <a:p>
            <a:pPr lvl="0" eaLnBrk="1" hangingPunct="1"/>
            <a:endParaRPr lang="en-US" altLang="zh-CN"/>
          </a:p>
        </p:txBody>
      </p:sp>
      <p:sp>
        <p:nvSpPr>
          <p:cNvPr id="5" name="灯片编号占位符 4"/>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kumimoji="0" lang="zh-CN" altLang="en-US" sz="3200" b="1" i="0" u="none" strike="noStrike" kern="1200" cap="none" spc="0" normalizeH="0" baseline="0" noProof="0">
                <a:uLnTx/>
                <a:uFillTx/>
              </a:rPr>
              <a:t>单击此处编辑母版标题样式</a:t>
            </a:r>
            <a:endParaRPr kumimoji="0" lang="zh-CN" altLang="en-US" sz="3200" b="1" i="0" u="none" strike="noStrike" kern="1200" cap="none" spc="0" normalizeH="0" baseline="0" noProof="0">
              <a:uLnTx/>
              <a:uFillTx/>
            </a:endParaRPr>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0" lang="zh-CN" altLang="en-US" sz="2400" b="1" i="0" u="none" strike="noStrike" kern="1200" cap="none" spc="0" normalizeH="0" baseline="0" noProof="0">
                <a:uLnTx/>
                <a:uFillTx/>
              </a:rPr>
              <a:t>单击此处编辑母版文本样式</a:t>
            </a:r>
            <a:endParaRPr kumimoji="0" lang="zh-CN" altLang="en-US" sz="2400" b="1" i="0" u="none" strike="noStrike" kern="1200" cap="none" spc="0" normalizeH="0" baseline="0" noProof="0">
              <a:uLnTx/>
              <a:uFillTx/>
            </a:endParaRPr>
          </a:p>
        </p:txBody>
      </p:sp>
      <p:sp>
        <p:nvSpPr>
          <p:cNvPr id="4" name="内容占位符 3"/>
          <p:cNvSpPr>
            <a:spLocks noGrp="1"/>
          </p:cNvSpPr>
          <p:nvPr>
            <p:ph sz="half" idx="2"/>
          </p:nvPr>
        </p:nvSpPr>
        <p:spPr>
          <a:xfrm>
            <a:off x="630238" y="2505075"/>
            <a:ext cx="3868737" cy="3684588"/>
          </a:xfrm>
        </p:spPr>
        <p:txBody>
          <a:bodyPr/>
          <a:lstStyle/>
          <a:p>
            <a:pPr lvl="0"/>
            <a:r>
              <a:rPr kumimoji="0" lang="zh-CN" altLang="en-US" sz="2000" b="0" i="0" u="none" strike="noStrike" kern="1200" cap="none" spc="0" normalizeH="0" baseline="0" noProof="0">
                <a:uLnTx/>
                <a:uFillTx/>
              </a:rPr>
              <a:t>单击此处编辑母版文本样式</a:t>
            </a:r>
            <a:endParaRPr kumimoji="0" lang="zh-CN" altLang="en-US" sz="2000" b="0" i="0" u="none" strike="noStrike" kern="1200" cap="none" spc="0" normalizeH="0" baseline="0" noProof="0">
              <a:uLnTx/>
              <a:uFillTx/>
            </a:endParaRPr>
          </a:p>
          <a:p>
            <a:pPr lvl="1"/>
            <a:r>
              <a:rPr kumimoji="0" lang="zh-CN" altLang="en-US" sz="1600" b="0" i="0" u="none" strike="noStrike" kern="1200" cap="none" spc="0" normalizeH="0" baseline="0" noProof="0">
                <a:uLnTx/>
                <a:uFillTx/>
              </a:rPr>
              <a:t>二级</a:t>
            </a:r>
            <a:endParaRPr kumimoji="0" lang="zh-CN" altLang="en-US" sz="1600" b="0" i="0" u="none" strike="noStrike" kern="1200" cap="none" spc="0" normalizeH="0" baseline="0" noProof="0">
              <a:uLnTx/>
              <a:uFillTx/>
            </a:endParaRPr>
          </a:p>
          <a:p>
            <a:pPr lvl="2"/>
            <a:r>
              <a:rPr kumimoji="0" lang="zh-CN" altLang="en-US" sz="2000" b="0" i="0" u="none" strike="noStrike" kern="1200" cap="none" spc="0" normalizeH="0" baseline="0" noProof="0">
                <a:uLnTx/>
                <a:uFillTx/>
              </a:rPr>
              <a:t>三级</a:t>
            </a:r>
            <a:endParaRPr kumimoji="0" lang="zh-CN" altLang="en-US" sz="2000" b="0" i="0" u="none" strike="noStrike" kern="1200" cap="none" spc="0" normalizeH="0" baseline="0" noProof="0">
              <a:uLnTx/>
              <a:uFillTx/>
            </a:endParaRPr>
          </a:p>
          <a:p>
            <a:pPr lvl="3"/>
            <a:r>
              <a:rPr kumimoji="0" lang="zh-CN" altLang="en-US" sz="1800" b="0" i="0" u="none" strike="noStrike" kern="1200" cap="none" spc="0" normalizeH="0" baseline="0" noProof="0">
                <a:uLnTx/>
                <a:uFillTx/>
              </a:rPr>
              <a:t>四级</a:t>
            </a:r>
            <a:endParaRPr kumimoji="0" lang="zh-CN" altLang="en-US" sz="1800" b="0" i="0" u="none" strike="noStrike" kern="1200" cap="none" spc="0" normalizeH="0" baseline="0" noProof="0">
              <a:uLnTx/>
              <a:uFillTx/>
            </a:endParaRPr>
          </a:p>
          <a:p>
            <a:pPr lvl="4"/>
            <a:r>
              <a:rPr kumimoji="0" lang="zh-CN" altLang="en-US" sz="1800" b="0" i="0" u="none" strike="noStrike" kern="1200" cap="none" spc="0" normalizeH="0" baseline="0" noProof="0">
                <a:uLnTx/>
                <a:uFillTx/>
              </a:rPr>
              <a:t>五级</a:t>
            </a:r>
            <a:endParaRPr kumimoji="0" lang="zh-CN" altLang="en-US" sz="1800" b="0" i="0" u="none" strike="noStrike" kern="1200" cap="none" spc="0" normalizeH="0" baseline="0" noProof="0">
              <a:uLnTx/>
              <a:uFillTx/>
            </a:endParaRPr>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0" lang="zh-CN" altLang="en-US" sz="2400" b="1" i="0" u="none" strike="noStrike" kern="1200" cap="none" spc="0" normalizeH="0" baseline="0" noProof="0">
                <a:uLnTx/>
                <a:uFillTx/>
              </a:rPr>
              <a:t>单击此处编辑母版文本样式</a:t>
            </a:r>
            <a:endParaRPr kumimoji="0" lang="zh-CN" altLang="en-US" sz="2400" b="1" i="0" u="none" strike="noStrike" kern="1200" cap="none" spc="0" normalizeH="0" baseline="0" noProof="0">
              <a:uLnTx/>
              <a:uFillTx/>
            </a:endParaRPr>
          </a:p>
        </p:txBody>
      </p:sp>
      <p:sp>
        <p:nvSpPr>
          <p:cNvPr id="6" name="内容占位符 5"/>
          <p:cNvSpPr>
            <a:spLocks noGrp="1"/>
          </p:cNvSpPr>
          <p:nvPr>
            <p:ph sz="quarter" idx="4"/>
          </p:nvPr>
        </p:nvSpPr>
        <p:spPr>
          <a:xfrm>
            <a:off x="4629150" y="2505075"/>
            <a:ext cx="3887788" cy="3684588"/>
          </a:xfrm>
        </p:spPr>
        <p:txBody>
          <a:bodyPr/>
          <a:lstStyle/>
          <a:p>
            <a:pPr lvl="0"/>
            <a:r>
              <a:rPr kumimoji="0" lang="zh-CN" altLang="en-US" sz="2000" b="0" i="0" u="none" strike="noStrike" kern="1200" cap="none" spc="0" normalizeH="0" baseline="0" noProof="0">
                <a:uLnTx/>
                <a:uFillTx/>
              </a:rPr>
              <a:t>单击此处编辑母版文本样式</a:t>
            </a:r>
            <a:endParaRPr kumimoji="0" lang="zh-CN" altLang="en-US" sz="2000" b="0" i="0" u="none" strike="noStrike" kern="1200" cap="none" spc="0" normalizeH="0" baseline="0" noProof="0">
              <a:uLnTx/>
              <a:uFillTx/>
            </a:endParaRPr>
          </a:p>
          <a:p>
            <a:pPr lvl="1"/>
            <a:r>
              <a:rPr kumimoji="0" lang="zh-CN" altLang="en-US" sz="1600" b="0" i="0" u="none" strike="noStrike" kern="1200" cap="none" spc="0" normalizeH="0" baseline="0" noProof="0">
                <a:uLnTx/>
                <a:uFillTx/>
              </a:rPr>
              <a:t>二级</a:t>
            </a:r>
            <a:endParaRPr kumimoji="0" lang="zh-CN" altLang="en-US" sz="1600" b="0" i="0" u="none" strike="noStrike" kern="1200" cap="none" spc="0" normalizeH="0" baseline="0" noProof="0">
              <a:uLnTx/>
              <a:uFillTx/>
            </a:endParaRPr>
          </a:p>
          <a:p>
            <a:pPr lvl="2"/>
            <a:r>
              <a:rPr kumimoji="0" lang="zh-CN" altLang="en-US" sz="2000" b="0" i="0" u="none" strike="noStrike" kern="1200" cap="none" spc="0" normalizeH="0" baseline="0" noProof="0">
                <a:uLnTx/>
                <a:uFillTx/>
              </a:rPr>
              <a:t>三级</a:t>
            </a:r>
            <a:endParaRPr kumimoji="0" lang="zh-CN" altLang="en-US" sz="2000" b="0" i="0" u="none" strike="noStrike" kern="1200" cap="none" spc="0" normalizeH="0" baseline="0" noProof="0">
              <a:uLnTx/>
              <a:uFillTx/>
            </a:endParaRPr>
          </a:p>
          <a:p>
            <a:pPr lvl="3"/>
            <a:r>
              <a:rPr kumimoji="0" lang="zh-CN" altLang="en-US" sz="1800" b="0" i="0" u="none" strike="noStrike" kern="1200" cap="none" spc="0" normalizeH="0" baseline="0" noProof="0">
                <a:uLnTx/>
                <a:uFillTx/>
              </a:rPr>
              <a:t>四级</a:t>
            </a:r>
            <a:endParaRPr kumimoji="0" lang="zh-CN" altLang="en-US" sz="1800" b="0" i="0" u="none" strike="noStrike" kern="1200" cap="none" spc="0" normalizeH="0" baseline="0" noProof="0">
              <a:uLnTx/>
              <a:uFillTx/>
            </a:endParaRPr>
          </a:p>
          <a:p>
            <a:pPr lvl="4"/>
            <a:r>
              <a:rPr kumimoji="0" lang="zh-CN" altLang="en-US" sz="1800" b="0" i="0" u="none" strike="noStrike" kern="1200" cap="none" spc="0" normalizeH="0" baseline="0" noProof="0">
                <a:uLnTx/>
                <a:uFillTx/>
              </a:rPr>
              <a:t>五级</a:t>
            </a:r>
            <a:endParaRPr kumimoji="0" lang="zh-CN" altLang="en-US" sz="1800" b="0" i="0" u="none" strike="noStrike" kern="1200" cap="none" spc="0" normalizeH="0" baseline="0" noProof="0">
              <a:uLnTx/>
              <a:uFillTx/>
            </a:endParaRPr>
          </a:p>
        </p:txBody>
      </p:sp>
      <p:sp>
        <p:nvSpPr>
          <p:cNvPr id="7" name="日期占位符 6"/>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8" name="页脚占位符 7"/>
          <p:cNvSpPr>
            <a:spLocks noGrp="1"/>
          </p:cNvSpPr>
          <p:nvPr>
            <p:ph type="ftr" sz="quarter" idx="11"/>
          </p:nvPr>
        </p:nvSpPr>
        <p:spPr/>
        <p:txBody>
          <a:bodyPr/>
          <a:p>
            <a:pPr lvl="0" eaLnBrk="1" hangingPunct="1"/>
            <a:endParaRPr lang="en-US" altLang="zh-CN"/>
          </a:p>
        </p:txBody>
      </p:sp>
      <p:sp>
        <p:nvSpPr>
          <p:cNvPr id="9" name="灯片编号占位符 8"/>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19100" y="161925"/>
            <a:ext cx="8291513" cy="700088"/>
          </a:xfrm>
        </p:spPr>
        <p:txBody>
          <a:bodyPr/>
          <a:lstStyle/>
          <a:p>
            <a:r>
              <a:rPr kumimoji="0" lang="zh-CN" altLang="en-US" sz="3200" b="1" i="0" u="none" strike="noStrike" kern="1200" cap="none" spc="0" normalizeH="0" baseline="0" noProof="0">
                <a:uLnTx/>
                <a:uFillTx/>
              </a:rPr>
              <a:t>单击此处编辑母版标题样式</a:t>
            </a:r>
            <a:endParaRPr kumimoji="0" lang="zh-CN" altLang="en-US" sz="3200" b="1" i="0" u="none" strike="noStrike" kern="1200" cap="none" spc="0" normalizeH="0" baseline="0" noProof="0">
              <a:uLnTx/>
              <a:uFillTx/>
            </a:endParaRPr>
          </a:p>
        </p:txBody>
      </p:sp>
      <p:sp>
        <p:nvSpPr>
          <p:cNvPr id="3" name="日期占位符 2"/>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4" name="页脚占位符 3"/>
          <p:cNvSpPr>
            <a:spLocks noGrp="1"/>
          </p:cNvSpPr>
          <p:nvPr>
            <p:ph type="ftr" sz="quarter" idx="11"/>
          </p:nvPr>
        </p:nvSpPr>
        <p:spPr/>
        <p:txBody>
          <a:bodyPr/>
          <a:p>
            <a:pPr lvl="0" eaLnBrk="1" hangingPunct="1"/>
            <a:endParaRPr lang="en-US" altLang="zh-CN"/>
          </a:p>
        </p:txBody>
      </p:sp>
      <p:sp>
        <p:nvSpPr>
          <p:cNvPr id="5" name="灯片编号占位符 4"/>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3" name="页脚占位符 2"/>
          <p:cNvSpPr>
            <a:spLocks noGrp="1"/>
          </p:cNvSpPr>
          <p:nvPr>
            <p:ph type="ftr" sz="quarter" idx="11"/>
          </p:nvPr>
        </p:nvSpPr>
        <p:spPr/>
        <p:txBody>
          <a:bodyPr/>
          <a:p>
            <a:pPr lvl="0" eaLnBrk="1" hangingPunct="1"/>
            <a:endParaRPr lang="en-US" altLang="zh-CN"/>
          </a:p>
        </p:txBody>
      </p:sp>
      <p:sp>
        <p:nvSpPr>
          <p:cNvPr id="4" name="灯片编号占位符 3"/>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lstStyle>
            <a:lvl1pPr>
              <a:defRPr sz="3200"/>
            </a:lvl1pPr>
          </a:lstStyle>
          <a:p>
            <a:r>
              <a:rPr kumimoji="0" lang="zh-CN" altLang="en-US" sz="3200" b="1" i="0" u="none" strike="noStrike" kern="1200" cap="none" spc="0" normalizeH="0" baseline="0" noProof="0">
                <a:uLnTx/>
                <a:uFillTx/>
              </a:rPr>
              <a:t>单击此处编辑母版标题样式</a:t>
            </a:r>
            <a:endParaRPr kumimoji="0" lang="zh-CN" altLang="en-US" sz="3200" b="1" i="0" u="none" strike="noStrike" kern="1200" cap="none" spc="0" normalizeH="0" baseline="0" noProof="0">
              <a:uLnTx/>
              <a:uFillTx/>
            </a:endParaRPr>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0" lang="zh-CN" altLang="en-US" sz="3200" b="0" i="0" u="none" strike="noStrike" kern="1200" cap="none" spc="0" normalizeH="0" baseline="0" noProof="0">
                <a:uLnTx/>
                <a:uFillTx/>
              </a:rPr>
              <a:t>单击此处编辑母版文本样式</a:t>
            </a:r>
            <a:endParaRPr kumimoji="0" lang="zh-CN" altLang="en-US" sz="3200" b="0" i="0" u="none" strike="noStrike" kern="1200" cap="none" spc="0" normalizeH="0" baseline="0" noProof="0">
              <a:uLnTx/>
              <a:uFillTx/>
            </a:endParaRPr>
          </a:p>
          <a:p>
            <a:pPr lvl="1"/>
            <a:r>
              <a:rPr kumimoji="0" lang="zh-CN" altLang="en-US" sz="2800" b="0" i="0" u="none" strike="noStrike" kern="1200" cap="none" spc="0" normalizeH="0" baseline="0" noProof="0">
                <a:uLnTx/>
                <a:uFillTx/>
              </a:rPr>
              <a:t>二级</a:t>
            </a:r>
            <a:endParaRPr kumimoji="0" lang="zh-CN" altLang="en-US" sz="2800" b="0" i="0" u="none" strike="noStrike" kern="1200" cap="none" spc="0" normalizeH="0" baseline="0" noProof="0">
              <a:uLnTx/>
              <a:uFillTx/>
            </a:endParaRPr>
          </a:p>
          <a:p>
            <a:pPr lvl="2"/>
            <a:r>
              <a:rPr kumimoji="0" lang="zh-CN" altLang="en-US" sz="2400" b="0" i="0" u="none" strike="noStrike" kern="1200" cap="none" spc="0" normalizeH="0" baseline="0" noProof="0">
                <a:uLnTx/>
                <a:uFillTx/>
              </a:rPr>
              <a:t>三级</a:t>
            </a:r>
            <a:endParaRPr kumimoji="0" lang="zh-CN" altLang="en-US" sz="2400" b="0" i="0" u="none" strike="noStrike" kern="1200" cap="none" spc="0" normalizeH="0" baseline="0" noProof="0">
              <a:uLnTx/>
              <a:uFillTx/>
            </a:endParaRPr>
          </a:p>
          <a:p>
            <a:pPr lvl="3"/>
            <a:r>
              <a:rPr kumimoji="0" lang="zh-CN" altLang="en-US" sz="2000" b="0" i="0" u="none" strike="noStrike" kern="1200" cap="none" spc="0" normalizeH="0" baseline="0" noProof="0">
                <a:uLnTx/>
                <a:uFillTx/>
              </a:rPr>
              <a:t>四级</a:t>
            </a:r>
            <a:endParaRPr kumimoji="0" lang="zh-CN" altLang="en-US" sz="2000" b="0" i="0" u="none" strike="noStrike" kern="1200" cap="none" spc="0" normalizeH="0" baseline="0" noProof="0">
              <a:uLnTx/>
              <a:uFillTx/>
            </a:endParaRPr>
          </a:p>
          <a:p>
            <a:pPr lvl="4"/>
            <a:r>
              <a:rPr kumimoji="0" lang="zh-CN" altLang="en-US" sz="2000" b="0" i="0" u="none" strike="noStrike" kern="1200" cap="none" spc="0" normalizeH="0" baseline="0" noProof="0">
                <a:uLnTx/>
                <a:uFillTx/>
              </a:rPr>
              <a:t>五级</a:t>
            </a:r>
            <a:endParaRPr kumimoji="0" lang="zh-CN" altLang="en-US" sz="2000" b="0" i="0" u="none" strike="noStrike" kern="1200" cap="none" spc="0" normalizeH="0" baseline="0" noProof="0">
              <a:uLnTx/>
              <a:uFillTx/>
            </a:endParaRPr>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0" lang="zh-CN" altLang="en-US" sz="1600" b="0" i="0" u="none" strike="noStrike" kern="1200" cap="none" spc="0" normalizeH="0" baseline="0" noProof="0">
                <a:uLnTx/>
                <a:uFillTx/>
              </a:rPr>
              <a:t>单击此处编辑母版文本样式</a:t>
            </a:r>
            <a:endParaRPr kumimoji="0" lang="zh-CN" altLang="en-US" sz="1600" b="0" i="0" u="none" strike="noStrike" kern="1200" cap="none" spc="0" normalizeH="0" baseline="0" noProof="0">
              <a:uLnTx/>
              <a:uFillTx/>
            </a:endParaRPr>
          </a:p>
        </p:txBody>
      </p:sp>
      <p:sp>
        <p:nvSpPr>
          <p:cNvPr id="5" name="日期占位符 4"/>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6" name="页脚占位符 5"/>
          <p:cNvSpPr>
            <a:spLocks noGrp="1"/>
          </p:cNvSpPr>
          <p:nvPr>
            <p:ph type="ftr" sz="quarter" idx="11"/>
          </p:nvPr>
        </p:nvSpPr>
        <p:spPr/>
        <p:txBody>
          <a:bodyPr/>
          <a:p>
            <a:pPr lvl="0" eaLnBrk="1" hangingPunct="1"/>
            <a:endParaRPr lang="en-US" altLang="zh-CN"/>
          </a:p>
        </p:txBody>
      </p:sp>
      <p:sp>
        <p:nvSpPr>
          <p:cNvPr id="7" name="灯片编号占位符 6"/>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lstStyle>
            <a:lvl1pPr>
              <a:defRPr sz="3200"/>
            </a:lvl1pPr>
          </a:lstStyle>
          <a:p>
            <a:r>
              <a:rPr kumimoji="0" lang="zh-CN" altLang="en-US" sz="3200" b="1" i="0" u="none" strike="noStrike" kern="1200" cap="none" spc="0" normalizeH="0" baseline="0" noProof="0">
                <a:uLnTx/>
                <a:uFillTx/>
              </a:rPr>
              <a:t>单击此处编辑母版标题样式</a:t>
            </a:r>
            <a:endParaRPr kumimoji="0" lang="zh-CN" altLang="en-US" sz="3200" b="1" i="0" u="none" strike="noStrike" kern="1200" cap="none" spc="0" normalizeH="0" baseline="0" noProof="0">
              <a:uLnTx/>
              <a:uFillTx/>
            </a:endParaRPr>
          </a:p>
        </p:txBody>
      </p:sp>
      <p:sp>
        <p:nvSpPr>
          <p:cNvPr id="3" name="图片占位符 2"/>
          <p:cNvSpPr>
            <a:spLocks noGrp="1"/>
          </p:cNvSpPr>
          <p:nvPr>
            <p:ph type="pic" idx="1"/>
          </p:nvPr>
        </p:nvSpPr>
        <p:spPr>
          <a:xfrm>
            <a:off x="3887788" y="987425"/>
            <a:ext cx="4629150" cy="4873625"/>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just" defTabSz="914400" rtl="0" eaLnBrk="0" fontAlgn="base" latinLnBrk="0" hangingPunct="0">
              <a:lnSpc>
                <a:spcPct val="110000"/>
              </a:lnSpc>
              <a:spcBef>
                <a:spcPts val="1800"/>
              </a:spcBef>
              <a:spcAft>
                <a:spcPct val="0"/>
              </a:spcAft>
              <a:buClr>
                <a:srgbClr val="1FB1E5"/>
              </a:buClr>
              <a:buSzPct val="130000"/>
              <a:buFontTx/>
              <a:buNone/>
              <a:defRPr/>
            </a:pPr>
            <a:endParaRPr kumimoji="0" lang="zh-CN" altLang="en-US" sz="3200" b="0" i="0" u="none" strike="noStrike" kern="1200" cap="none" spc="0" normalizeH="0" baseline="0" noProof="0">
              <a:ln>
                <a:noFill/>
              </a:ln>
              <a:solidFill>
                <a:srgbClr val="1486AE"/>
              </a:solidFill>
              <a:uLnTx/>
              <a:uFillTx/>
              <a:latin typeface="+mn-lt"/>
              <a:ea typeface="+mn-ea"/>
              <a:cs typeface="+mn-cs"/>
            </a:endParaRPr>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0" lang="zh-CN" altLang="en-US" sz="1600" b="0" i="0" u="none" strike="noStrike" kern="1200" cap="none" spc="0" normalizeH="0" baseline="0" noProof="0">
                <a:uLnTx/>
                <a:uFillTx/>
              </a:rPr>
              <a:t>单击此处编辑母版文本样式</a:t>
            </a:r>
            <a:endParaRPr kumimoji="0" lang="zh-CN" altLang="en-US" sz="1600" b="0" i="0" u="none" strike="noStrike" kern="1200" cap="none" spc="0" normalizeH="0" baseline="0" noProof="0">
              <a:uLnTx/>
              <a:uFillTx/>
            </a:endParaRPr>
          </a:p>
        </p:txBody>
      </p:sp>
      <p:sp>
        <p:nvSpPr>
          <p:cNvPr id="5" name="日期占位符 4"/>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6" name="页脚占位符 5"/>
          <p:cNvSpPr>
            <a:spLocks noGrp="1"/>
          </p:cNvSpPr>
          <p:nvPr>
            <p:ph type="ftr" sz="quarter" idx="11"/>
          </p:nvPr>
        </p:nvSpPr>
        <p:spPr/>
        <p:txBody>
          <a:bodyPr/>
          <a:p>
            <a:pPr lvl="0" eaLnBrk="1" hangingPunct="1"/>
            <a:endParaRPr lang="en-US" altLang="zh-CN"/>
          </a:p>
        </p:txBody>
      </p:sp>
      <p:sp>
        <p:nvSpPr>
          <p:cNvPr id="7" name="灯片编号占位符 6"/>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19100" y="161925"/>
            <a:ext cx="8291513" cy="700088"/>
          </a:xfrm>
        </p:spPr>
        <p:txBody>
          <a:bodyPr/>
          <a:lstStyle/>
          <a:p>
            <a:r>
              <a:rPr kumimoji="0" lang="zh-CN" altLang="en-US" sz="3200" b="1" i="0" u="none" strike="noStrike" kern="1200" cap="none" spc="0" normalizeH="0" baseline="0" noProof="0">
                <a:uLnTx/>
                <a:uFillTx/>
              </a:rPr>
              <a:t>单击此处编辑母版标题样式</a:t>
            </a:r>
            <a:endParaRPr kumimoji="0" lang="zh-CN" altLang="en-US" sz="3200" b="1" i="0" u="none" strike="noStrike" kern="1200" cap="none" spc="0" normalizeH="0" baseline="0" noProof="0">
              <a:uLnTx/>
              <a:uFillTx/>
            </a:endParaRPr>
          </a:p>
        </p:txBody>
      </p:sp>
      <p:sp>
        <p:nvSpPr>
          <p:cNvPr id="3" name="竖排文字占位符 2"/>
          <p:cNvSpPr>
            <a:spLocks noGrp="1"/>
          </p:cNvSpPr>
          <p:nvPr>
            <p:ph type="body" orient="vert" idx="1"/>
          </p:nvPr>
        </p:nvSpPr>
        <p:spPr>
          <a:xfrm>
            <a:off x="419100" y="1027113"/>
            <a:ext cx="8291513" cy="5192712"/>
          </a:xfrm>
        </p:spPr>
        <p:txBody>
          <a:bodyPr vert="eaVert"/>
          <a:lstStyle/>
          <a:p>
            <a:pPr lvl="0"/>
            <a:r>
              <a:rPr kumimoji="0" lang="zh-CN" altLang="en-US" sz="2000" b="0" i="0" u="none" strike="noStrike" kern="1200" cap="none" spc="0" normalizeH="0" baseline="0" noProof="0">
                <a:uLnTx/>
                <a:uFillTx/>
              </a:rPr>
              <a:t>单击此处编辑母版文本样式</a:t>
            </a:r>
            <a:endParaRPr kumimoji="0" lang="zh-CN" altLang="en-US" sz="2000" b="0" i="0" u="none" strike="noStrike" kern="1200" cap="none" spc="0" normalizeH="0" baseline="0" noProof="0">
              <a:uLnTx/>
              <a:uFillTx/>
            </a:endParaRPr>
          </a:p>
          <a:p>
            <a:pPr lvl="1"/>
            <a:r>
              <a:rPr kumimoji="0" lang="zh-CN" altLang="en-US" sz="1600" b="0" i="0" u="none" strike="noStrike" kern="1200" cap="none" spc="0" normalizeH="0" baseline="0" noProof="0">
                <a:uLnTx/>
                <a:uFillTx/>
              </a:rPr>
              <a:t>二级</a:t>
            </a:r>
            <a:endParaRPr kumimoji="0" lang="zh-CN" altLang="en-US" sz="1600" b="0" i="0" u="none" strike="noStrike" kern="1200" cap="none" spc="0" normalizeH="0" baseline="0" noProof="0">
              <a:uLnTx/>
              <a:uFillTx/>
            </a:endParaRPr>
          </a:p>
          <a:p>
            <a:pPr lvl="2"/>
            <a:r>
              <a:rPr kumimoji="0" lang="zh-CN" altLang="en-US" sz="2000" b="0" i="0" u="none" strike="noStrike" kern="1200" cap="none" spc="0" normalizeH="0" baseline="0" noProof="0">
                <a:uLnTx/>
                <a:uFillTx/>
              </a:rPr>
              <a:t>三级</a:t>
            </a:r>
            <a:endParaRPr kumimoji="0" lang="zh-CN" altLang="en-US" sz="2000" b="0" i="0" u="none" strike="noStrike" kern="1200" cap="none" spc="0" normalizeH="0" baseline="0" noProof="0">
              <a:uLnTx/>
              <a:uFillTx/>
            </a:endParaRPr>
          </a:p>
          <a:p>
            <a:pPr lvl="3"/>
            <a:r>
              <a:rPr kumimoji="0" lang="zh-CN" altLang="en-US" sz="1800" b="0" i="0" u="none" strike="noStrike" kern="1200" cap="none" spc="0" normalizeH="0" baseline="0" noProof="0">
                <a:uLnTx/>
                <a:uFillTx/>
              </a:rPr>
              <a:t>四级</a:t>
            </a:r>
            <a:endParaRPr kumimoji="0" lang="zh-CN" altLang="en-US" sz="1800" b="0" i="0" u="none" strike="noStrike" kern="1200" cap="none" spc="0" normalizeH="0" baseline="0" noProof="0">
              <a:uLnTx/>
              <a:uFillTx/>
            </a:endParaRPr>
          </a:p>
          <a:p>
            <a:pPr lvl="4"/>
            <a:r>
              <a:rPr kumimoji="0" lang="zh-CN" altLang="en-US" sz="1800" b="0" i="0" u="none" strike="noStrike" kern="1200" cap="none" spc="0" normalizeH="0" baseline="0" noProof="0">
                <a:uLnTx/>
                <a:uFillTx/>
              </a:rPr>
              <a:t>五级</a:t>
            </a:r>
            <a:endParaRPr kumimoji="0" lang="zh-CN" altLang="en-US" sz="1800" b="0" i="0" u="none" strike="noStrike" kern="1200" cap="none" spc="0" normalizeH="0" baseline="0" noProof="0">
              <a:uLnTx/>
              <a:uFillTx/>
            </a:endParaRPr>
          </a:p>
        </p:txBody>
      </p:sp>
      <p:sp>
        <p:nvSpPr>
          <p:cNvPr id="4" name="日期占位符 3"/>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p>
            <a:pPr lvl="0" eaLnBrk="1" hangingPunct="1"/>
            <a:endParaRPr lang="en-US" altLang="zh-CN"/>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8925" y="161925"/>
            <a:ext cx="2071688" cy="6057900"/>
          </a:xfrm>
        </p:spPr>
        <p:txBody>
          <a:bodyPr vert="eaVert"/>
          <a:lstStyle/>
          <a:p>
            <a:r>
              <a:rPr kumimoji="0" lang="zh-CN" altLang="en-US" sz="3200" b="1" i="0" u="none" strike="noStrike" kern="1200" cap="none" spc="0" normalizeH="0" baseline="0" noProof="0">
                <a:uLnTx/>
                <a:uFillTx/>
              </a:rPr>
              <a:t>单击此处编辑母版标题样式</a:t>
            </a:r>
            <a:endParaRPr kumimoji="0" lang="zh-CN" altLang="en-US" sz="3200" b="1" i="0" u="none" strike="noStrike" kern="1200" cap="none" spc="0" normalizeH="0" baseline="0" noProof="0">
              <a:uLnTx/>
              <a:uFillTx/>
            </a:endParaRPr>
          </a:p>
        </p:txBody>
      </p:sp>
      <p:sp>
        <p:nvSpPr>
          <p:cNvPr id="3" name="竖排文字占位符 2"/>
          <p:cNvSpPr>
            <a:spLocks noGrp="1"/>
          </p:cNvSpPr>
          <p:nvPr>
            <p:ph type="body" orient="vert" idx="1"/>
          </p:nvPr>
        </p:nvSpPr>
        <p:spPr>
          <a:xfrm>
            <a:off x="419100" y="161925"/>
            <a:ext cx="6067425" cy="6057900"/>
          </a:xfrm>
        </p:spPr>
        <p:txBody>
          <a:bodyPr vert="eaVert"/>
          <a:lstStyle/>
          <a:p>
            <a:pPr lvl="0"/>
            <a:r>
              <a:rPr kumimoji="0" lang="zh-CN" altLang="en-US" sz="2000" b="0" i="0" u="none" strike="noStrike" kern="1200" cap="none" spc="0" normalizeH="0" baseline="0" noProof="0">
                <a:uLnTx/>
                <a:uFillTx/>
              </a:rPr>
              <a:t>单击此处编辑母版文本样式</a:t>
            </a:r>
            <a:endParaRPr kumimoji="0" lang="zh-CN" altLang="en-US" sz="2000" b="0" i="0" u="none" strike="noStrike" kern="1200" cap="none" spc="0" normalizeH="0" baseline="0" noProof="0">
              <a:uLnTx/>
              <a:uFillTx/>
            </a:endParaRPr>
          </a:p>
          <a:p>
            <a:pPr lvl="1"/>
            <a:r>
              <a:rPr kumimoji="0" lang="zh-CN" altLang="en-US" sz="1600" b="0" i="0" u="none" strike="noStrike" kern="1200" cap="none" spc="0" normalizeH="0" baseline="0" noProof="0">
                <a:uLnTx/>
                <a:uFillTx/>
              </a:rPr>
              <a:t>二级</a:t>
            </a:r>
            <a:endParaRPr kumimoji="0" lang="zh-CN" altLang="en-US" sz="1600" b="0" i="0" u="none" strike="noStrike" kern="1200" cap="none" spc="0" normalizeH="0" baseline="0" noProof="0">
              <a:uLnTx/>
              <a:uFillTx/>
            </a:endParaRPr>
          </a:p>
          <a:p>
            <a:pPr lvl="2"/>
            <a:r>
              <a:rPr kumimoji="0" lang="zh-CN" altLang="en-US" sz="2000" b="0" i="0" u="none" strike="noStrike" kern="1200" cap="none" spc="0" normalizeH="0" baseline="0" noProof="0">
                <a:uLnTx/>
                <a:uFillTx/>
              </a:rPr>
              <a:t>三级</a:t>
            </a:r>
            <a:endParaRPr kumimoji="0" lang="zh-CN" altLang="en-US" sz="2000" b="0" i="0" u="none" strike="noStrike" kern="1200" cap="none" spc="0" normalizeH="0" baseline="0" noProof="0">
              <a:uLnTx/>
              <a:uFillTx/>
            </a:endParaRPr>
          </a:p>
          <a:p>
            <a:pPr lvl="3"/>
            <a:r>
              <a:rPr kumimoji="0" lang="zh-CN" altLang="en-US" sz="1800" b="0" i="0" u="none" strike="noStrike" kern="1200" cap="none" spc="0" normalizeH="0" baseline="0" noProof="0">
                <a:uLnTx/>
                <a:uFillTx/>
              </a:rPr>
              <a:t>四级</a:t>
            </a:r>
            <a:endParaRPr kumimoji="0" lang="zh-CN" altLang="en-US" sz="1800" b="0" i="0" u="none" strike="noStrike" kern="1200" cap="none" spc="0" normalizeH="0" baseline="0" noProof="0">
              <a:uLnTx/>
              <a:uFillTx/>
            </a:endParaRPr>
          </a:p>
          <a:p>
            <a:pPr lvl="4"/>
            <a:r>
              <a:rPr kumimoji="0" lang="zh-CN" altLang="en-US" sz="1800" b="0" i="0" u="none" strike="noStrike" kern="1200" cap="none" spc="0" normalizeH="0" baseline="0" noProof="0">
                <a:uLnTx/>
                <a:uFillTx/>
              </a:rPr>
              <a:t>五级</a:t>
            </a:r>
            <a:endParaRPr kumimoji="0" lang="zh-CN" altLang="en-US" sz="1800" b="0" i="0" u="none" strike="noStrike" kern="1200" cap="none" spc="0" normalizeH="0" baseline="0" noProof="0">
              <a:uLnTx/>
              <a:uFillTx/>
            </a:endParaRPr>
          </a:p>
        </p:txBody>
      </p:sp>
      <p:sp>
        <p:nvSpPr>
          <p:cNvPr id="4" name="日期占位符 3"/>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p>
            <a:pPr lvl="0" eaLnBrk="1" hangingPunct="1"/>
            <a:endParaRPr lang="en-US" altLang="zh-CN"/>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3" name="页脚占位符 2"/>
          <p:cNvSpPr>
            <a:spLocks noGrp="1"/>
          </p:cNvSpPr>
          <p:nvPr>
            <p:ph type="ftr" sz="quarter" idx="11"/>
          </p:nvPr>
        </p:nvSpPr>
        <p:spPr/>
        <p:txBody>
          <a:bodyPr/>
          <a:p>
            <a:pPr lvl="0" eaLnBrk="1" hangingPunct="1"/>
            <a:endParaRPr lang="en-US" altLang="zh-CN"/>
          </a:p>
        </p:txBody>
      </p:sp>
      <p:sp>
        <p:nvSpPr>
          <p:cNvPr id="4" name="灯片编号占位符 3"/>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lstStyle>
            <a:lvl1pPr>
              <a:defRPr sz="3200"/>
            </a:lvl1pPr>
          </a:lstStyle>
          <a:p>
            <a:r>
              <a:rPr kumimoji="0" lang="zh-CN" altLang="en-US" sz="3200" b="1" i="0" u="none" strike="noStrike" kern="1200" cap="none" spc="0" normalizeH="0" baseline="0" noProof="0">
                <a:uLnTx/>
                <a:uFillTx/>
              </a:rPr>
              <a:t>单击此处编辑母版标题样式</a:t>
            </a:r>
            <a:endParaRPr kumimoji="0" lang="zh-CN" altLang="en-US" sz="3200" b="1" i="0" u="none" strike="noStrike" kern="1200" cap="none" spc="0" normalizeH="0" baseline="0" noProof="0">
              <a:uLnTx/>
              <a:uFillTx/>
            </a:endParaRPr>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0" lang="zh-CN" altLang="en-US" sz="3200" b="0" i="0" u="none" strike="noStrike" kern="1200" cap="none" spc="0" normalizeH="0" baseline="0" noProof="0">
                <a:uLnTx/>
                <a:uFillTx/>
              </a:rPr>
              <a:t>单击此处编辑母版文本样式</a:t>
            </a:r>
            <a:endParaRPr kumimoji="0" lang="zh-CN" altLang="en-US" sz="3200" b="0" i="0" u="none" strike="noStrike" kern="1200" cap="none" spc="0" normalizeH="0" baseline="0" noProof="0">
              <a:uLnTx/>
              <a:uFillTx/>
            </a:endParaRPr>
          </a:p>
          <a:p>
            <a:pPr lvl="1"/>
            <a:r>
              <a:rPr kumimoji="0" lang="zh-CN" altLang="en-US" sz="2800" b="0" i="0" u="none" strike="noStrike" kern="1200" cap="none" spc="0" normalizeH="0" baseline="0" noProof="0">
                <a:uLnTx/>
                <a:uFillTx/>
              </a:rPr>
              <a:t>二级</a:t>
            </a:r>
            <a:endParaRPr kumimoji="0" lang="zh-CN" altLang="en-US" sz="2800" b="0" i="0" u="none" strike="noStrike" kern="1200" cap="none" spc="0" normalizeH="0" baseline="0" noProof="0">
              <a:uLnTx/>
              <a:uFillTx/>
            </a:endParaRPr>
          </a:p>
          <a:p>
            <a:pPr lvl="2"/>
            <a:r>
              <a:rPr kumimoji="0" lang="zh-CN" altLang="en-US" sz="2400" b="0" i="0" u="none" strike="noStrike" kern="1200" cap="none" spc="0" normalizeH="0" baseline="0" noProof="0">
                <a:uLnTx/>
                <a:uFillTx/>
              </a:rPr>
              <a:t>三级</a:t>
            </a:r>
            <a:endParaRPr kumimoji="0" lang="zh-CN" altLang="en-US" sz="2400" b="0" i="0" u="none" strike="noStrike" kern="1200" cap="none" spc="0" normalizeH="0" baseline="0" noProof="0">
              <a:uLnTx/>
              <a:uFillTx/>
            </a:endParaRPr>
          </a:p>
          <a:p>
            <a:pPr lvl="3"/>
            <a:r>
              <a:rPr kumimoji="0" lang="zh-CN" altLang="en-US" sz="2000" b="0" i="0" u="none" strike="noStrike" kern="1200" cap="none" spc="0" normalizeH="0" baseline="0" noProof="0">
                <a:uLnTx/>
                <a:uFillTx/>
              </a:rPr>
              <a:t>四级</a:t>
            </a:r>
            <a:endParaRPr kumimoji="0" lang="zh-CN" altLang="en-US" sz="2000" b="0" i="0" u="none" strike="noStrike" kern="1200" cap="none" spc="0" normalizeH="0" baseline="0" noProof="0">
              <a:uLnTx/>
              <a:uFillTx/>
            </a:endParaRPr>
          </a:p>
          <a:p>
            <a:pPr lvl="4"/>
            <a:r>
              <a:rPr kumimoji="0" lang="zh-CN" altLang="en-US" sz="2000" b="0" i="0" u="none" strike="noStrike" kern="1200" cap="none" spc="0" normalizeH="0" baseline="0" noProof="0">
                <a:uLnTx/>
                <a:uFillTx/>
              </a:rPr>
              <a:t>五级</a:t>
            </a:r>
            <a:endParaRPr kumimoji="0" lang="zh-CN" altLang="en-US" sz="2000" b="0" i="0" u="none" strike="noStrike" kern="1200" cap="none" spc="0" normalizeH="0" baseline="0" noProof="0">
              <a:uLnTx/>
              <a:uFillTx/>
            </a:endParaRPr>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0" lang="zh-CN" altLang="en-US" sz="1600" b="0" i="0" u="none" strike="noStrike" kern="1200" cap="none" spc="0" normalizeH="0" baseline="0" noProof="0">
                <a:uLnTx/>
                <a:uFillTx/>
              </a:rPr>
              <a:t>单击此处编辑母版文本样式</a:t>
            </a:r>
            <a:endParaRPr kumimoji="0" lang="zh-CN" altLang="en-US" sz="1600" b="0" i="0" u="none" strike="noStrike" kern="1200" cap="none" spc="0" normalizeH="0" baseline="0" noProof="0">
              <a:uLnTx/>
              <a:uFillTx/>
            </a:endParaRPr>
          </a:p>
        </p:txBody>
      </p:sp>
      <p:sp>
        <p:nvSpPr>
          <p:cNvPr id="5" name="日期占位符 4"/>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6" name="页脚占位符 5"/>
          <p:cNvSpPr>
            <a:spLocks noGrp="1"/>
          </p:cNvSpPr>
          <p:nvPr>
            <p:ph type="ftr" sz="quarter" idx="11"/>
          </p:nvPr>
        </p:nvSpPr>
        <p:spPr/>
        <p:txBody>
          <a:bodyPr/>
          <a:p>
            <a:pPr lvl="0" eaLnBrk="1" hangingPunct="1"/>
            <a:endParaRPr lang="en-US" altLang="zh-CN"/>
          </a:p>
        </p:txBody>
      </p:sp>
      <p:sp>
        <p:nvSpPr>
          <p:cNvPr id="7" name="灯片编号占位符 6"/>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lstStyle>
            <a:lvl1pPr>
              <a:defRPr sz="3200"/>
            </a:lvl1pPr>
          </a:lstStyle>
          <a:p>
            <a:r>
              <a:rPr kumimoji="0" lang="zh-CN" altLang="en-US" sz="3200" b="1" i="0" u="none" strike="noStrike" kern="1200" cap="none" spc="0" normalizeH="0" baseline="0" noProof="0">
                <a:uLnTx/>
                <a:uFillTx/>
              </a:rPr>
              <a:t>单击此处编辑母版标题样式</a:t>
            </a:r>
            <a:endParaRPr kumimoji="0" lang="zh-CN" altLang="en-US" sz="3200" b="1" i="0" u="none" strike="noStrike" kern="1200" cap="none" spc="0" normalizeH="0" baseline="0" noProof="0">
              <a:uLnTx/>
              <a:uFillTx/>
            </a:endParaRPr>
          </a:p>
        </p:txBody>
      </p:sp>
      <p:sp>
        <p:nvSpPr>
          <p:cNvPr id="3" name="图片占位符 2"/>
          <p:cNvSpPr>
            <a:spLocks noGrp="1"/>
          </p:cNvSpPr>
          <p:nvPr>
            <p:ph type="pic" idx="1"/>
          </p:nvPr>
        </p:nvSpPr>
        <p:spPr>
          <a:xfrm>
            <a:off x="3887788" y="987425"/>
            <a:ext cx="4629150" cy="4873625"/>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just" defTabSz="914400" rtl="0" eaLnBrk="0" fontAlgn="base" latinLnBrk="0" hangingPunct="0">
              <a:lnSpc>
                <a:spcPct val="110000"/>
              </a:lnSpc>
              <a:spcBef>
                <a:spcPts val="1800"/>
              </a:spcBef>
              <a:spcAft>
                <a:spcPct val="0"/>
              </a:spcAft>
              <a:buClr>
                <a:srgbClr val="1FB1E5"/>
              </a:buClr>
              <a:buSzPct val="130000"/>
              <a:buFontTx/>
              <a:buNone/>
              <a:defRPr/>
            </a:pPr>
            <a:endParaRPr kumimoji="0" lang="zh-CN" altLang="en-US" sz="3200" b="0" i="0" u="none" strike="noStrike" kern="1200" cap="none" spc="0" normalizeH="0" baseline="0" noProof="0">
              <a:ln>
                <a:noFill/>
              </a:ln>
              <a:solidFill>
                <a:srgbClr val="1486AE"/>
              </a:solidFill>
              <a:uLnTx/>
              <a:uFillTx/>
              <a:latin typeface="+mn-lt"/>
              <a:ea typeface="+mn-ea"/>
              <a:cs typeface="+mn-cs"/>
            </a:endParaRPr>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0" lang="zh-CN" altLang="en-US" sz="1600" b="0" i="0" u="none" strike="noStrike" kern="1200" cap="none" spc="0" normalizeH="0" baseline="0" noProof="0">
                <a:uLnTx/>
                <a:uFillTx/>
              </a:rPr>
              <a:t>单击此处编辑母版文本样式</a:t>
            </a:r>
            <a:endParaRPr kumimoji="0" lang="zh-CN" altLang="en-US" sz="1600" b="0" i="0" u="none" strike="noStrike" kern="1200" cap="none" spc="0" normalizeH="0" baseline="0" noProof="0">
              <a:uLnTx/>
              <a:uFillTx/>
            </a:endParaRPr>
          </a:p>
        </p:txBody>
      </p:sp>
      <p:sp>
        <p:nvSpPr>
          <p:cNvPr id="5" name="日期占位符 4"/>
          <p:cNvSpPr>
            <a:spLocks noGrp="1"/>
          </p:cNvSpPr>
          <p:nvPr>
            <p:ph type="dt" sz="half" idx="10"/>
          </p:nvPr>
        </p:nvSpPr>
        <p:spPr/>
        <p:txBody>
          <a:bodyPr/>
          <a:p>
            <a:pPr lvl="0" eaLnBrk="1" hangingPunct="1"/>
            <a:fld id="{BB962C8B-B14F-4D97-AF65-F5344CB8AC3E}" type="datetime1">
              <a:rPr lang="en-US" altLang="zh-CN"/>
            </a:fld>
            <a:endParaRPr lang="en-US" altLang="zh-CN"/>
          </a:p>
        </p:txBody>
      </p:sp>
      <p:sp>
        <p:nvSpPr>
          <p:cNvPr id="6" name="页脚占位符 5"/>
          <p:cNvSpPr>
            <a:spLocks noGrp="1"/>
          </p:cNvSpPr>
          <p:nvPr>
            <p:ph type="ftr" sz="quarter" idx="11"/>
          </p:nvPr>
        </p:nvSpPr>
        <p:spPr/>
        <p:txBody>
          <a:bodyPr/>
          <a:p>
            <a:pPr lvl="0" eaLnBrk="1" hangingPunct="1"/>
            <a:endParaRPr lang="en-US" altLang="zh-CN"/>
          </a:p>
        </p:txBody>
      </p:sp>
      <p:sp>
        <p:nvSpPr>
          <p:cNvPr id="7" name="灯片编号占位符 6"/>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2.jpeg"/><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4" Type="http://schemas.openxmlformats.org/officeDocument/2006/relationships/theme" Target="../theme/theme2.xml"/><Relationship Id="rId13" Type="http://schemas.openxmlformats.org/officeDocument/2006/relationships/image" Target="../media/image2.jpeg"/><Relationship Id="rId12" Type="http://schemas.openxmlformats.org/officeDocument/2006/relationships/image" Target="../media/image3.jpeg"/><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4" Type="http://schemas.openxmlformats.org/officeDocument/2006/relationships/theme" Target="../theme/theme3.xml"/><Relationship Id="rId13" Type="http://schemas.openxmlformats.org/officeDocument/2006/relationships/image" Target="../media/image2.jpeg"/><Relationship Id="rId12" Type="http://schemas.openxmlformats.org/officeDocument/2006/relationships/image" Target="../media/image1.png"/><Relationship Id="rId11" Type="http://schemas.openxmlformats.org/officeDocument/2006/relationships/slideLayout" Target="../slideLayouts/slideLayout33.xml"/><Relationship Id="rId10" Type="http://schemas.openxmlformats.org/officeDocument/2006/relationships/slideLayout" Target="../slideLayouts/slideLayout32.xml"/><Relationship Id="rId1"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2.xml"/><Relationship Id="rId8" Type="http://schemas.openxmlformats.org/officeDocument/2006/relationships/slideLayout" Target="../slideLayouts/slideLayout41.xml"/><Relationship Id="rId7" Type="http://schemas.openxmlformats.org/officeDocument/2006/relationships/slideLayout" Target="../slideLayouts/slideLayout40.xml"/><Relationship Id="rId6" Type="http://schemas.openxmlformats.org/officeDocument/2006/relationships/slideLayout" Target="../slideLayouts/slideLayout39.xml"/><Relationship Id="rId5" Type="http://schemas.openxmlformats.org/officeDocument/2006/relationships/slideLayout" Target="../slideLayouts/slideLayout38.xml"/><Relationship Id="rId4" Type="http://schemas.openxmlformats.org/officeDocument/2006/relationships/slideLayout" Target="../slideLayouts/slideLayout37.xml"/><Relationship Id="rId3" Type="http://schemas.openxmlformats.org/officeDocument/2006/relationships/slideLayout" Target="../slideLayouts/slideLayout36.xml"/><Relationship Id="rId2" Type="http://schemas.openxmlformats.org/officeDocument/2006/relationships/slideLayout" Target="../slideLayouts/slideLayout35.xml"/><Relationship Id="rId14" Type="http://schemas.openxmlformats.org/officeDocument/2006/relationships/theme" Target="../theme/theme4.xml"/><Relationship Id="rId13" Type="http://schemas.openxmlformats.org/officeDocument/2006/relationships/image" Target="../media/image2.jpeg"/><Relationship Id="rId12" Type="http://schemas.openxmlformats.org/officeDocument/2006/relationships/image" Target="../media/image1.png"/><Relationship Id="rId11" Type="http://schemas.openxmlformats.org/officeDocument/2006/relationships/slideLayout" Target="../slideLayouts/slideLayout44.xml"/><Relationship Id="rId10" Type="http://schemas.openxmlformats.org/officeDocument/2006/relationships/slideLayout" Target="../slideLayouts/slideLayout43.xml"/><Relationship Id="rId1" Type="http://schemas.openxmlformats.org/officeDocument/2006/relationships/slideLayout" Target="../slideLayouts/slideLayout34.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53.xml"/><Relationship Id="rId8" Type="http://schemas.openxmlformats.org/officeDocument/2006/relationships/slideLayout" Target="../slideLayouts/slideLayout52.xml"/><Relationship Id="rId7" Type="http://schemas.openxmlformats.org/officeDocument/2006/relationships/slideLayout" Target="../slideLayouts/slideLayout51.xml"/><Relationship Id="rId6" Type="http://schemas.openxmlformats.org/officeDocument/2006/relationships/slideLayout" Target="../slideLayouts/slideLayout50.xml"/><Relationship Id="rId5" Type="http://schemas.openxmlformats.org/officeDocument/2006/relationships/slideLayout" Target="../slideLayouts/slideLayout49.xml"/><Relationship Id="rId4" Type="http://schemas.openxmlformats.org/officeDocument/2006/relationships/slideLayout" Target="../slideLayouts/slideLayout48.xml"/><Relationship Id="rId3" Type="http://schemas.openxmlformats.org/officeDocument/2006/relationships/slideLayout" Target="../slideLayouts/slideLayout47.xml"/><Relationship Id="rId2" Type="http://schemas.openxmlformats.org/officeDocument/2006/relationships/slideLayout" Target="../slideLayouts/slideLayout46.xml"/><Relationship Id="rId14" Type="http://schemas.openxmlformats.org/officeDocument/2006/relationships/theme" Target="../theme/theme5.xml"/><Relationship Id="rId13" Type="http://schemas.openxmlformats.org/officeDocument/2006/relationships/image" Target="../media/image2.jpeg"/><Relationship Id="rId12" Type="http://schemas.openxmlformats.org/officeDocument/2006/relationships/image" Target="../media/image1.png"/><Relationship Id="rId11" Type="http://schemas.openxmlformats.org/officeDocument/2006/relationships/slideLayout" Target="../slideLayouts/slideLayout55.xml"/><Relationship Id="rId10" Type="http://schemas.openxmlformats.org/officeDocument/2006/relationships/slideLayout" Target="../slideLayouts/slideLayout54.xml"/><Relationship Id="rId1" Type="http://schemas.openxmlformats.org/officeDocument/2006/relationships/slideLayout" Target="../slideLayouts/slideLayout45.xml"/></Relationships>
</file>

<file path=ppt/slideMasters/_rels/slideMaster6.xml.rels><?xml version="1.0" encoding="UTF-8" standalone="yes"?>
<Relationships xmlns="http://schemas.openxmlformats.org/package/2006/relationships"><Relationship Id="rId9" Type="http://schemas.openxmlformats.org/officeDocument/2006/relationships/slideLayout" Target="../slideLayouts/slideLayout64.xml"/><Relationship Id="rId8" Type="http://schemas.openxmlformats.org/officeDocument/2006/relationships/slideLayout" Target="../slideLayouts/slideLayout63.xml"/><Relationship Id="rId7" Type="http://schemas.openxmlformats.org/officeDocument/2006/relationships/slideLayout" Target="../slideLayouts/slideLayout62.xml"/><Relationship Id="rId6" Type="http://schemas.openxmlformats.org/officeDocument/2006/relationships/slideLayout" Target="../slideLayouts/slideLayout61.xml"/><Relationship Id="rId5" Type="http://schemas.openxmlformats.org/officeDocument/2006/relationships/slideLayout" Target="../slideLayouts/slideLayout60.xml"/><Relationship Id="rId4" Type="http://schemas.openxmlformats.org/officeDocument/2006/relationships/slideLayout" Target="../slideLayouts/slideLayout59.xml"/><Relationship Id="rId3" Type="http://schemas.openxmlformats.org/officeDocument/2006/relationships/slideLayout" Target="../slideLayouts/slideLayout58.xml"/><Relationship Id="rId2" Type="http://schemas.openxmlformats.org/officeDocument/2006/relationships/slideLayout" Target="../slideLayouts/slideLayout57.xml"/><Relationship Id="rId14" Type="http://schemas.openxmlformats.org/officeDocument/2006/relationships/theme" Target="../theme/theme6.xml"/><Relationship Id="rId13" Type="http://schemas.openxmlformats.org/officeDocument/2006/relationships/image" Target="../media/image2.jpeg"/><Relationship Id="rId12" Type="http://schemas.openxmlformats.org/officeDocument/2006/relationships/image" Target="../media/image1.png"/><Relationship Id="rId11" Type="http://schemas.openxmlformats.org/officeDocument/2006/relationships/slideLayout" Target="../slideLayouts/slideLayout66.xml"/><Relationship Id="rId10" Type="http://schemas.openxmlformats.org/officeDocument/2006/relationships/slideLayout" Target="../slideLayouts/slideLayout65.xml"/><Relationship Id="rId1" Type="http://schemas.openxmlformats.org/officeDocument/2006/relationships/slideLayout" Target="../slideLayouts/slideLayout5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p:sp>
        <p:nvSpPr>
          <p:cNvPr id="1026" name="Rectangle 1024"/>
          <p:cNvSpPr>
            <a:spLocks noGrp="1"/>
          </p:cNvSpPr>
          <p:nvPr>
            <p:ph type="title"/>
          </p:nvPr>
        </p:nvSpPr>
        <p:spPr>
          <a:xfrm>
            <a:off x="419100" y="161925"/>
            <a:ext cx="8291513" cy="700088"/>
          </a:xfrm>
          <a:prstGeom prst="rect">
            <a:avLst/>
          </a:prstGeom>
          <a:noFill/>
          <a:ln w="9525">
            <a:noFill/>
          </a:ln>
        </p:spPr>
        <p:txBody>
          <a:bodyPr anchor="b" anchorCtr="0"/>
          <a:p>
            <a:pPr lvl="0"/>
            <a:r>
              <a:rPr lang="zh-CN" altLang="en-US"/>
              <a:t>单击此处编辑母版标题样式</a:t>
            </a:r>
            <a:endParaRPr lang="zh-CN" altLang="en-US"/>
          </a:p>
        </p:txBody>
      </p:sp>
      <p:sp>
        <p:nvSpPr>
          <p:cNvPr id="1027" name="Rectangle 1025"/>
          <p:cNvSpPr>
            <a:spLocks noGrp="1"/>
          </p:cNvSpPr>
          <p:nvPr>
            <p:ph type="dt" sz="half" idx="2"/>
          </p:nvPr>
        </p:nvSpPr>
        <p:spPr>
          <a:xfrm>
            <a:off x="628650" y="6356350"/>
            <a:ext cx="2057400" cy="365125"/>
          </a:xfrm>
          <a:prstGeom prst="rect">
            <a:avLst/>
          </a:prstGeom>
          <a:noFill/>
          <a:ln w="9525">
            <a:noFill/>
          </a:ln>
        </p:spPr>
        <p:txBody>
          <a:bodyPr anchor="ctr" anchorCtr="0"/>
          <a:lstStyle>
            <a:lvl1pPr marL="0" indent="0">
              <a:defRPr sz="1200">
                <a:solidFill>
                  <a:srgbClr val="9D9D9D"/>
                </a:solidFill>
              </a:defRPr>
            </a:lvl1pPr>
          </a:lstStyle>
          <a:p>
            <a:pPr lvl="0" eaLnBrk="1" hangingPunct="1"/>
            <a:fld id="{BB962C8B-B14F-4D97-AF65-F5344CB8AC3E}" type="datetime1">
              <a:rPr lang="en-US" altLang="zh-CN"/>
            </a:fld>
            <a:endParaRPr lang="en-US" altLang="zh-CN"/>
          </a:p>
        </p:txBody>
      </p:sp>
      <p:sp>
        <p:nvSpPr>
          <p:cNvPr id="1028" name="Rectangle 1026"/>
          <p:cNvSpPr>
            <a:spLocks noGrp="1"/>
          </p:cNvSpPr>
          <p:nvPr>
            <p:ph type="ftr" sz="quarter" idx="3"/>
          </p:nvPr>
        </p:nvSpPr>
        <p:spPr>
          <a:xfrm>
            <a:off x="3028950" y="6356350"/>
            <a:ext cx="3086100" cy="365125"/>
          </a:xfrm>
          <a:prstGeom prst="rect">
            <a:avLst/>
          </a:prstGeom>
          <a:noFill/>
          <a:ln w="9525">
            <a:noFill/>
          </a:ln>
        </p:spPr>
        <p:txBody>
          <a:bodyPr anchor="ctr" anchorCtr="0"/>
          <a:lstStyle>
            <a:lvl1pPr marL="0" indent="0" algn="ctr">
              <a:defRPr sz="1200" b="1" i="1">
                <a:solidFill>
                  <a:srgbClr val="9D9D9D"/>
                </a:solidFill>
                <a:latin typeface="Arial" panose="020B0604020202020204" pitchFamily="34" charset="0"/>
              </a:defRPr>
            </a:lvl1pPr>
          </a:lstStyle>
          <a:p>
            <a:pPr lvl="0" eaLnBrk="1" hangingPunct="1"/>
            <a:endParaRPr lang="en-US" altLang="zh-CN"/>
          </a:p>
        </p:txBody>
      </p:sp>
      <p:sp>
        <p:nvSpPr>
          <p:cNvPr id="1029" name="Rectangle 1027"/>
          <p:cNvSpPr>
            <a:spLocks noGrp="1"/>
          </p:cNvSpPr>
          <p:nvPr>
            <p:ph type="sldNum" sz="quarter" idx="4"/>
          </p:nvPr>
        </p:nvSpPr>
        <p:spPr>
          <a:xfrm>
            <a:off x="6457950" y="6356350"/>
            <a:ext cx="2057400" cy="365125"/>
          </a:xfrm>
          <a:prstGeom prst="rect">
            <a:avLst/>
          </a:prstGeom>
          <a:noFill/>
          <a:ln w="9525">
            <a:noFill/>
          </a:ln>
        </p:spPr>
        <p:txBody>
          <a:bodyPr anchor="ctr" anchorCtr="0"/>
          <a:lstStyle>
            <a:lvl1pPr marL="0" indent="0" algn="r">
              <a:defRPr sz="1200" b="1" i="1">
                <a:solidFill>
                  <a:srgbClr val="9D9D9D"/>
                </a:solidFill>
                <a:latin typeface="Arial" panose="020B0604020202020204" pitchFamily="34" charset="0"/>
              </a:defRPr>
            </a:lvl1pPr>
          </a:lstStyle>
          <a:p>
            <a:pPr lvl="0" eaLnBrk="1" hangingPunct="1"/>
            <a:fld id="{9A0DB2DC-4C9A-4742-B13C-FB6460FD3503}" type="slidenum">
              <a:rPr lang="en-US" altLang="zh-CN"/>
            </a:fld>
            <a:endParaRPr lang="en-US" altLang="zh-CN"/>
          </a:p>
        </p:txBody>
      </p:sp>
      <p:sp>
        <p:nvSpPr>
          <p:cNvPr id="1030" name="Rectangle 1028"/>
          <p:cNvSpPr/>
          <p:nvPr>
            <p:ph type="body" idx="1"/>
          </p:nvPr>
        </p:nvSpPr>
        <p:spPr>
          <a:xfrm>
            <a:off x="419100" y="1027113"/>
            <a:ext cx="8291513" cy="5192712"/>
          </a:xfrm>
          <a:prstGeom prst="rect">
            <a:avLst/>
          </a:prstGeom>
          <a:noFill/>
          <a:ln w="9525">
            <a:noFill/>
          </a:ln>
        </p:spPr>
        <p:txBody>
          <a:bodyPr/>
          <a:p>
            <a:pPr lvl="0"/>
            <a:r>
              <a:rPr lang="zh-CN" altLang="en-US"/>
              <a:t>单击此处编辑母版文本样式</a:t>
            </a:r>
            <a:endParaRPr lang="zh-CN" altLang="en-US"/>
          </a:p>
          <a:p>
            <a:pPr lvl="1"/>
            <a:r>
              <a:rPr lang="zh-CN" altLang="en-US"/>
              <a:t>第二级</a:t>
            </a: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marL="0" indent="0" algn="ctr" defTabSz="914400" rtl="0" eaLnBrk="0" fontAlgn="base" hangingPunct="0">
        <a:lnSpc>
          <a:spcPct val="90000"/>
        </a:lnSpc>
        <a:spcBef>
          <a:spcPct val="0"/>
        </a:spcBef>
        <a:spcAft>
          <a:spcPct val="0"/>
        </a:spcAft>
        <a:buClrTx/>
        <a:buSzTx/>
        <a:buFontTx/>
        <a:buNone/>
        <a:defRPr kumimoji="0" sz="3200" b="1" i="0" u="none" kern="1200" baseline="0">
          <a:solidFill>
            <a:srgbClr val="FFFFFF"/>
          </a:solidFill>
          <a:effectLst/>
          <a:latin typeface="Arial Black" panose="020B0A04020102020204" pitchFamily="34" charset="0"/>
          <a:ea typeface="微软雅黑" panose="020B0503020204020204" pitchFamily="34" charset="-122"/>
          <a:cs typeface="+mj-cs"/>
        </a:defRPr>
      </a:lvl1pPr>
    </p:titleStyle>
    <p:bodyStyle>
      <a:lvl1pPr marL="357505" indent="-357505" algn="just" defTabSz="914400" rtl="0" eaLnBrk="0" fontAlgn="base" hangingPunct="0">
        <a:lnSpc>
          <a:spcPct val="110000"/>
        </a:lnSpc>
        <a:spcBef>
          <a:spcPts val="1800"/>
        </a:spcBef>
        <a:spcAft>
          <a:spcPct val="0"/>
        </a:spcAft>
        <a:buClr>
          <a:srgbClr val="1FB1E5"/>
        </a:buClr>
        <a:buSzPct val="130000"/>
        <a:buFontTx/>
        <a:buBlip>
          <a:blip r:embed="rId13"/>
        </a:buBlip>
        <a:defRPr kumimoji="0" sz="2000" b="0" i="0" u="none" kern="1200" baseline="0">
          <a:solidFill>
            <a:srgbClr val="1486AE"/>
          </a:solidFill>
          <a:effectLst/>
          <a:latin typeface="+mn-lt"/>
          <a:ea typeface="+mn-ea"/>
          <a:cs typeface="+mn-cs"/>
        </a:defRPr>
      </a:lvl1pPr>
      <a:lvl2pPr marL="357505" indent="-357505" algn="just" defTabSz="914400" rtl="0" eaLnBrk="0" fontAlgn="base" hangingPunct="0">
        <a:lnSpc>
          <a:spcPct val="130000"/>
        </a:lnSpc>
        <a:spcBef>
          <a:spcPct val="0"/>
        </a:spcBef>
        <a:spcAft>
          <a:spcPts val="600"/>
        </a:spcAft>
        <a:buClr>
          <a:srgbClr val="8DB4E4"/>
        </a:buClr>
        <a:buSzPct val="130000"/>
        <a:buFont typeface="幼圆" panose="02010509060101010101" pitchFamily="49" charset="-122"/>
        <a:buChar char=" "/>
        <a:defRPr kumimoji="0" sz="1600" b="0" i="0" u="none" kern="1200" baseline="0">
          <a:solidFill>
            <a:srgbClr val="979797"/>
          </a:solidFill>
          <a:effectLst/>
          <a:latin typeface="幼圆" panose="02010509060101010101" pitchFamily="49" charset="-122"/>
          <a:ea typeface="幼圆" panose="02010509060101010101" pitchFamily="49" charset="-122"/>
          <a:cs typeface="+mn-cs"/>
        </a:defRPr>
      </a:lvl2pPr>
      <a:lvl3pPr marL="11430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2000" b="0" i="0" u="none" kern="1200" baseline="0">
          <a:solidFill>
            <a:srgbClr val="5F5F5F"/>
          </a:solidFill>
          <a:effectLst/>
          <a:latin typeface="Calibri" panose="020F0502020204030204" pitchFamily="34" charset="0"/>
          <a:ea typeface="宋体" panose="02010600030101010101" pitchFamily="2" charset="-122"/>
          <a:cs typeface="+mn-cs"/>
        </a:defRPr>
      </a:lvl3pPr>
      <a:lvl4pPr marL="16002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b="0" i="0" u="none" kern="1200" baseline="0">
          <a:solidFill>
            <a:srgbClr val="5F5F5F"/>
          </a:solidFill>
          <a:effectLst/>
          <a:latin typeface="Calibri" panose="020F0502020204030204" pitchFamily="34" charset="0"/>
          <a:ea typeface="宋体" panose="02010600030101010101" pitchFamily="2" charset="-122"/>
          <a:cs typeface="+mn-cs"/>
        </a:defRPr>
      </a:lvl4pPr>
      <a:lvl5pPr marL="20574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b="0" i="0" u="none" kern="1200" baseline="0">
          <a:solidFill>
            <a:srgbClr val="5F5F5F"/>
          </a:solidFill>
          <a:effectLst/>
          <a:latin typeface="Calibri" panose="020F0502020204030204" pitchFamily="34" charset="0"/>
          <a:ea typeface="宋体" panose="0201060003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1pPr>
      <a:lvl2pPr marL="4572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2pPr>
      <a:lvl3pPr marL="9144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3pPr>
      <a:lvl4pPr marL="13716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4pPr>
      <a:lvl5pPr marL="18288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p:sp>
        <p:nvSpPr>
          <p:cNvPr id="2050" name="Rectangle 414"/>
          <p:cNvSpPr>
            <a:spLocks noGrp="1"/>
          </p:cNvSpPr>
          <p:nvPr>
            <p:ph type="title"/>
          </p:nvPr>
        </p:nvSpPr>
        <p:spPr>
          <a:xfrm>
            <a:off x="419100" y="161925"/>
            <a:ext cx="8291513" cy="700088"/>
          </a:xfrm>
          <a:prstGeom prst="rect">
            <a:avLst/>
          </a:prstGeom>
          <a:noFill/>
          <a:ln w="9525">
            <a:noFill/>
          </a:ln>
        </p:spPr>
        <p:txBody>
          <a:bodyPr anchor="b" anchorCtr="0"/>
          <a:p>
            <a:pPr lvl="0"/>
            <a:r>
              <a:rPr lang="zh-CN" altLang="en-US"/>
              <a:t>单击此处编辑母版标题样式</a:t>
            </a:r>
            <a:endParaRPr lang="zh-CN" altLang="en-US"/>
          </a:p>
        </p:txBody>
      </p:sp>
      <p:sp>
        <p:nvSpPr>
          <p:cNvPr id="2051" name="Rectangle 416"/>
          <p:cNvSpPr>
            <a:spLocks noGrp="1"/>
          </p:cNvSpPr>
          <p:nvPr>
            <p:ph type="dt" sz="half" idx="2"/>
          </p:nvPr>
        </p:nvSpPr>
        <p:spPr>
          <a:xfrm>
            <a:off x="628650" y="6356350"/>
            <a:ext cx="2057400" cy="365125"/>
          </a:xfrm>
          <a:prstGeom prst="rect">
            <a:avLst/>
          </a:prstGeom>
          <a:noFill/>
          <a:ln w="9525">
            <a:noFill/>
          </a:ln>
        </p:spPr>
        <p:txBody>
          <a:bodyPr anchor="ctr" anchorCtr="0"/>
          <a:lstStyle>
            <a:lvl1pPr marL="0" indent="0">
              <a:defRPr sz="1200">
                <a:solidFill>
                  <a:srgbClr val="9D9D9D"/>
                </a:solidFill>
              </a:defRPr>
            </a:lvl1pPr>
          </a:lstStyle>
          <a:p>
            <a:pPr lvl="0" eaLnBrk="1" hangingPunct="1"/>
            <a:fld id="{BB962C8B-B14F-4D97-AF65-F5344CB8AC3E}" type="datetime1">
              <a:rPr lang="en-US" altLang="zh-CN"/>
            </a:fld>
            <a:endParaRPr lang="en-US" altLang="zh-CN"/>
          </a:p>
        </p:txBody>
      </p:sp>
      <p:sp>
        <p:nvSpPr>
          <p:cNvPr id="2052" name="Rectangle 418"/>
          <p:cNvSpPr>
            <a:spLocks noGrp="1"/>
          </p:cNvSpPr>
          <p:nvPr>
            <p:ph type="ftr" sz="quarter" idx="3"/>
          </p:nvPr>
        </p:nvSpPr>
        <p:spPr>
          <a:xfrm>
            <a:off x="3028950" y="6356350"/>
            <a:ext cx="3086100" cy="365125"/>
          </a:xfrm>
          <a:prstGeom prst="rect">
            <a:avLst/>
          </a:prstGeom>
          <a:noFill/>
          <a:ln w="9525">
            <a:noFill/>
          </a:ln>
        </p:spPr>
        <p:txBody>
          <a:bodyPr anchor="ctr" anchorCtr="0"/>
          <a:lstStyle>
            <a:lvl1pPr marL="0" indent="0" algn="ctr">
              <a:defRPr sz="1200" b="1" i="1">
                <a:solidFill>
                  <a:srgbClr val="9D9D9D"/>
                </a:solidFill>
                <a:latin typeface="Arial" panose="020B0604020202020204" pitchFamily="34" charset="0"/>
              </a:defRPr>
            </a:lvl1pPr>
          </a:lstStyle>
          <a:p>
            <a:pPr lvl="0" eaLnBrk="1" hangingPunct="1"/>
            <a:endParaRPr lang="en-US" altLang="zh-CN"/>
          </a:p>
        </p:txBody>
      </p:sp>
      <p:sp>
        <p:nvSpPr>
          <p:cNvPr id="2053" name="Rectangle 420"/>
          <p:cNvSpPr>
            <a:spLocks noGrp="1"/>
          </p:cNvSpPr>
          <p:nvPr>
            <p:ph type="sldNum" sz="quarter" idx="4"/>
          </p:nvPr>
        </p:nvSpPr>
        <p:spPr>
          <a:xfrm>
            <a:off x="6457950" y="6356350"/>
            <a:ext cx="2057400" cy="365125"/>
          </a:xfrm>
          <a:prstGeom prst="rect">
            <a:avLst/>
          </a:prstGeom>
          <a:noFill/>
          <a:ln w="9525">
            <a:noFill/>
          </a:ln>
        </p:spPr>
        <p:txBody>
          <a:bodyPr anchor="ctr" anchorCtr="0"/>
          <a:lstStyle>
            <a:lvl1pPr marL="0" indent="0" algn="r">
              <a:defRPr sz="1200" b="1" i="1">
                <a:solidFill>
                  <a:srgbClr val="9D9D9D"/>
                </a:solidFill>
                <a:latin typeface="Arial" panose="020B0604020202020204" pitchFamily="34" charset="0"/>
              </a:defRPr>
            </a:lvl1pPr>
          </a:lstStyle>
          <a:p>
            <a:pPr lvl="0" eaLnBrk="1" hangingPunct="1"/>
            <a:fld id="{9A0DB2DC-4C9A-4742-B13C-FB6460FD3503}" type="slidenum">
              <a:rPr lang="en-US" altLang="zh-CN"/>
            </a:fld>
            <a:endParaRPr lang="en-US" altLang="zh-CN"/>
          </a:p>
        </p:txBody>
      </p:sp>
      <p:sp>
        <p:nvSpPr>
          <p:cNvPr id="2054" name="Rectangle 422"/>
          <p:cNvSpPr/>
          <p:nvPr>
            <p:ph type="body" idx="1"/>
          </p:nvPr>
        </p:nvSpPr>
        <p:spPr>
          <a:xfrm>
            <a:off x="419100" y="1027113"/>
            <a:ext cx="8291513" cy="5192712"/>
          </a:xfrm>
          <a:prstGeom prst="rect">
            <a:avLst/>
          </a:prstGeom>
          <a:noFill/>
          <a:ln w="9525">
            <a:noFill/>
          </a:ln>
        </p:spPr>
        <p:txBody>
          <a:bodyPr/>
          <a:p>
            <a:pPr lvl="0"/>
            <a:r>
              <a:rPr lang="zh-CN" altLang="en-US"/>
              <a:t>单击此处编辑母版文本样式</a:t>
            </a:r>
            <a:endParaRPr lang="zh-CN" altLang="en-US"/>
          </a:p>
          <a:p>
            <a:pPr lvl="1"/>
            <a:r>
              <a:rPr lang="zh-CN" altLang="en-US"/>
              <a:t>第二级</a:t>
            </a:r>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marL="0" indent="0" algn="ctr" defTabSz="914400" rtl="0" eaLnBrk="0" fontAlgn="base" hangingPunct="0">
        <a:lnSpc>
          <a:spcPct val="90000"/>
        </a:lnSpc>
        <a:spcBef>
          <a:spcPct val="0"/>
        </a:spcBef>
        <a:spcAft>
          <a:spcPct val="0"/>
        </a:spcAft>
        <a:buClrTx/>
        <a:buSzTx/>
        <a:buFontTx/>
        <a:buNone/>
        <a:defRPr kumimoji="0" sz="3200" b="1" i="0" u="none" kern="1200" baseline="0">
          <a:solidFill>
            <a:srgbClr val="FFFFFF"/>
          </a:solidFill>
          <a:effectLst/>
          <a:latin typeface="Arial Black" panose="020B0A04020102020204" pitchFamily="34" charset="0"/>
          <a:ea typeface="微软雅黑" panose="020B0503020204020204" pitchFamily="34" charset="-122"/>
          <a:cs typeface="+mj-cs"/>
        </a:defRPr>
      </a:lvl1pPr>
    </p:titleStyle>
    <p:bodyStyle>
      <a:lvl1pPr marL="357505" indent="-357505" algn="just" defTabSz="914400" rtl="0" eaLnBrk="0" fontAlgn="base" hangingPunct="0">
        <a:lnSpc>
          <a:spcPct val="110000"/>
        </a:lnSpc>
        <a:spcBef>
          <a:spcPts val="1800"/>
        </a:spcBef>
        <a:spcAft>
          <a:spcPct val="0"/>
        </a:spcAft>
        <a:buClr>
          <a:srgbClr val="1FB1E5"/>
        </a:buClr>
        <a:buSzPct val="130000"/>
        <a:buFontTx/>
        <a:buBlip>
          <a:blip r:embed="rId13"/>
        </a:buBlip>
        <a:defRPr kumimoji="0" sz="2000" b="0" i="0" u="none" kern="1200" baseline="0">
          <a:solidFill>
            <a:srgbClr val="1486AE"/>
          </a:solidFill>
          <a:effectLst/>
          <a:latin typeface="+mn-lt"/>
          <a:ea typeface="+mn-ea"/>
          <a:cs typeface="+mn-cs"/>
        </a:defRPr>
      </a:lvl1pPr>
      <a:lvl2pPr marL="357505" indent="-357505" algn="just" defTabSz="914400" rtl="0" eaLnBrk="0" fontAlgn="base" hangingPunct="0">
        <a:lnSpc>
          <a:spcPct val="130000"/>
        </a:lnSpc>
        <a:spcBef>
          <a:spcPct val="0"/>
        </a:spcBef>
        <a:spcAft>
          <a:spcPts val="600"/>
        </a:spcAft>
        <a:buClr>
          <a:srgbClr val="8DB4E4"/>
        </a:buClr>
        <a:buSzPct val="130000"/>
        <a:buFont typeface="幼圆" panose="02010509060101010101" pitchFamily="49" charset="-122"/>
        <a:buChar char=" "/>
        <a:defRPr kumimoji="0" sz="1600" b="0" i="0" u="none" kern="1200" baseline="0">
          <a:solidFill>
            <a:srgbClr val="979797"/>
          </a:solidFill>
          <a:effectLst/>
          <a:latin typeface="幼圆" panose="02010509060101010101" pitchFamily="49" charset="-122"/>
          <a:ea typeface="幼圆" panose="02010509060101010101" pitchFamily="49" charset="-122"/>
          <a:cs typeface="+mn-cs"/>
        </a:defRPr>
      </a:lvl2pPr>
      <a:lvl3pPr marL="11430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2000" b="0" i="0" u="none" kern="1200" baseline="0">
          <a:solidFill>
            <a:srgbClr val="5F5F5F"/>
          </a:solidFill>
          <a:effectLst/>
          <a:latin typeface="Calibri" panose="020F0502020204030204" pitchFamily="34" charset="0"/>
          <a:ea typeface="宋体" panose="02010600030101010101" pitchFamily="2" charset="-122"/>
          <a:cs typeface="+mn-cs"/>
        </a:defRPr>
      </a:lvl3pPr>
      <a:lvl4pPr marL="16002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b="0" i="0" u="none" kern="1200" baseline="0">
          <a:solidFill>
            <a:srgbClr val="5F5F5F"/>
          </a:solidFill>
          <a:effectLst/>
          <a:latin typeface="Calibri" panose="020F0502020204030204" pitchFamily="34" charset="0"/>
          <a:ea typeface="宋体" panose="02010600030101010101" pitchFamily="2" charset="-122"/>
          <a:cs typeface="+mn-cs"/>
        </a:defRPr>
      </a:lvl4pPr>
      <a:lvl5pPr marL="20574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b="0" i="0" u="none" kern="1200" baseline="0">
          <a:solidFill>
            <a:srgbClr val="5F5F5F"/>
          </a:solidFill>
          <a:effectLst/>
          <a:latin typeface="Calibri" panose="020F0502020204030204" pitchFamily="34" charset="0"/>
          <a:ea typeface="宋体" panose="0201060003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1pPr>
      <a:lvl2pPr marL="4572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2pPr>
      <a:lvl3pPr marL="9144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3pPr>
      <a:lvl4pPr marL="13716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4pPr>
      <a:lvl5pPr marL="18288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p:sp>
        <p:nvSpPr>
          <p:cNvPr id="3074" name="Rectangle 5"/>
          <p:cNvSpPr/>
          <p:nvPr/>
        </p:nvSpPr>
        <p:spPr>
          <a:xfrm>
            <a:off x="0" y="0"/>
            <a:ext cx="9144000" cy="6858000"/>
          </a:xfrm>
          <a:prstGeom prst="rect">
            <a:avLst/>
          </a:prstGeom>
          <a:solidFill>
            <a:srgbClr val="FFFFFF">
              <a:alpha val="81960"/>
            </a:srgbClr>
          </a:solidFill>
          <a:ln w="9525">
            <a:noFill/>
          </a:ln>
        </p:spPr>
        <p:txBody>
          <a:bodyPr anchor="ctr" anchorCtr="0"/>
          <a:p>
            <a:pPr marL="0" lvl="0" indent="0" algn="ctr" eaLnBrk="1" hangingPunct="1"/>
            <a:endParaRPr lang="zh-CN" altLang="en-US">
              <a:solidFill>
                <a:srgbClr val="FFFFFF"/>
              </a:solidFill>
              <a:latin typeface="Arial" panose="020B0604020202020204" pitchFamily="34" charset="0"/>
            </a:endParaRPr>
          </a:p>
        </p:txBody>
      </p:sp>
      <p:sp>
        <p:nvSpPr>
          <p:cNvPr id="3075" name="Rectangle 424"/>
          <p:cNvSpPr>
            <a:spLocks noGrp="1"/>
          </p:cNvSpPr>
          <p:nvPr>
            <p:ph type="title"/>
          </p:nvPr>
        </p:nvSpPr>
        <p:spPr>
          <a:xfrm>
            <a:off x="419100" y="161925"/>
            <a:ext cx="8291513" cy="700088"/>
          </a:xfrm>
          <a:prstGeom prst="rect">
            <a:avLst/>
          </a:prstGeom>
          <a:noFill/>
          <a:ln w="9525">
            <a:noFill/>
          </a:ln>
        </p:spPr>
        <p:txBody>
          <a:bodyPr anchor="b" anchorCtr="0"/>
          <a:p>
            <a:pPr lvl="0"/>
            <a:r>
              <a:rPr lang="zh-CN" altLang="en-US"/>
              <a:t>单击此处编辑母版标题样式</a:t>
            </a:r>
            <a:endParaRPr lang="zh-CN" altLang="en-US"/>
          </a:p>
        </p:txBody>
      </p:sp>
      <p:sp>
        <p:nvSpPr>
          <p:cNvPr id="3076" name="Rectangle 426"/>
          <p:cNvSpPr>
            <a:spLocks noGrp="1"/>
          </p:cNvSpPr>
          <p:nvPr>
            <p:ph type="dt" sz="half" idx="2"/>
          </p:nvPr>
        </p:nvSpPr>
        <p:spPr>
          <a:xfrm>
            <a:off x="628650" y="6356350"/>
            <a:ext cx="2057400" cy="365125"/>
          </a:xfrm>
          <a:prstGeom prst="rect">
            <a:avLst/>
          </a:prstGeom>
          <a:noFill/>
          <a:ln w="9525">
            <a:noFill/>
          </a:ln>
        </p:spPr>
        <p:txBody>
          <a:bodyPr anchor="ctr" anchorCtr="0"/>
          <a:lstStyle>
            <a:lvl1pPr marL="0" indent="0">
              <a:defRPr sz="1200">
                <a:solidFill>
                  <a:srgbClr val="9D9D9D"/>
                </a:solidFill>
              </a:defRPr>
            </a:lvl1pPr>
          </a:lstStyle>
          <a:p>
            <a:pPr lvl="0" eaLnBrk="1" hangingPunct="1"/>
            <a:fld id="{BB962C8B-B14F-4D97-AF65-F5344CB8AC3E}" type="datetime1">
              <a:rPr lang="en-US" altLang="zh-CN"/>
            </a:fld>
            <a:endParaRPr lang="en-US" altLang="zh-CN"/>
          </a:p>
        </p:txBody>
      </p:sp>
      <p:sp>
        <p:nvSpPr>
          <p:cNvPr id="3077" name="Rectangle 428"/>
          <p:cNvSpPr>
            <a:spLocks noGrp="1"/>
          </p:cNvSpPr>
          <p:nvPr>
            <p:ph type="ftr" sz="quarter" idx="3"/>
          </p:nvPr>
        </p:nvSpPr>
        <p:spPr>
          <a:xfrm>
            <a:off x="3028950" y="6356350"/>
            <a:ext cx="3086100" cy="365125"/>
          </a:xfrm>
          <a:prstGeom prst="rect">
            <a:avLst/>
          </a:prstGeom>
          <a:noFill/>
          <a:ln w="9525">
            <a:noFill/>
          </a:ln>
        </p:spPr>
        <p:txBody>
          <a:bodyPr anchor="ctr" anchorCtr="0"/>
          <a:lstStyle>
            <a:lvl1pPr marL="0" indent="0" algn="ctr">
              <a:defRPr sz="1200" b="1" i="1">
                <a:solidFill>
                  <a:srgbClr val="9D9D9D"/>
                </a:solidFill>
                <a:latin typeface="Arial" panose="020B0604020202020204" pitchFamily="34" charset="0"/>
              </a:defRPr>
            </a:lvl1pPr>
          </a:lstStyle>
          <a:p>
            <a:pPr lvl="0" eaLnBrk="1" hangingPunct="1"/>
            <a:endParaRPr lang="en-US" altLang="zh-CN"/>
          </a:p>
        </p:txBody>
      </p:sp>
      <p:sp>
        <p:nvSpPr>
          <p:cNvPr id="3078" name="Rectangle 430"/>
          <p:cNvSpPr>
            <a:spLocks noGrp="1"/>
          </p:cNvSpPr>
          <p:nvPr>
            <p:ph type="sldNum" sz="quarter" idx="4"/>
          </p:nvPr>
        </p:nvSpPr>
        <p:spPr>
          <a:xfrm>
            <a:off x="6457950" y="6356350"/>
            <a:ext cx="2057400" cy="365125"/>
          </a:xfrm>
          <a:prstGeom prst="rect">
            <a:avLst/>
          </a:prstGeom>
          <a:noFill/>
          <a:ln w="9525">
            <a:noFill/>
          </a:ln>
        </p:spPr>
        <p:txBody>
          <a:bodyPr anchor="ctr" anchorCtr="0"/>
          <a:lstStyle>
            <a:lvl1pPr marL="0" indent="0" algn="r">
              <a:defRPr sz="1200" b="1" i="1">
                <a:solidFill>
                  <a:srgbClr val="9D9D9D"/>
                </a:solidFill>
                <a:latin typeface="Arial" panose="020B0604020202020204" pitchFamily="34" charset="0"/>
              </a:defRPr>
            </a:lvl1pPr>
          </a:lstStyle>
          <a:p>
            <a:pPr lvl="0" eaLnBrk="1" hangingPunct="1"/>
            <a:fld id="{9A0DB2DC-4C9A-4742-B13C-FB6460FD3503}" type="slidenum">
              <a:rPr lang="en-US" altLang="zh-CN"/>
            </a:fld>
            <a:endParaRPr lang="en-US" altLang="zh-CN"/>
          </a:p>
        </p:txBody>
      </p:sp>
      <p:sp>
        <p:nvSpPr>
          <p:cNvPr id="3079" name="Rectangle 432"/>
          <p:cNvSpPr/>
          <p:nvPr>
            <p:ph type="body" idx="1"/>
          </p:nvPr>
        </p:nvSpPr>
        <p:spPr>
          <a:xfrm>
            <a:off x="419100" y="1027113"/>
            <a:ext cx="8291513" cy="5192712"/>
          </a:xfrm>
          <a:prstGeom prst="rect">
            <a:avLst/>
          </a:prstGeom>
          <a:noFill/>
          <a:ln w="9525">
            <a:noFill/>
          </a:ln>
        </p:spPr>
        <p:txBody>
          <a:bodyPr/>
          <a:p>
            <a:pPr lvl="0"/>
            <a:r>
              <a:rPr lang="zh-CN" altLang="en-US"/>
              <a:t>单击此处编辑母版文本样式</a:t>
            </a:r>
            <a:endParaRPr lang="zh-CN" altLang="en-US"/>
          </a:p>
          <a:p>
            <a:pPr lvl="1"/>
            <a:r>
              <a:rPr lang="zh-CN" altLang="en-US"/>
              <a:t>第二级</a:t>
            </a:r>
            <a:endParaRPr lang="zh-CN"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marL="0" indent="0" algn="ctr" defTabSz="914400" rtl="0" eaLnBrk="0" fontAlgn="base" hangingPunct="0">
        <a:lnSpc>
          <a:spcPct val="90000"/>
        </a:lnSpc>
        <a:spcBef>
          <a:spcPct val="0"/>
        </a:spcBef>
        <a:spcAft>
          <a:spcPct val="0"/>
        </a:spcAft>
        <a:buClrTx/>
        <a:buSzTx/>
        <a:buFontTx/>
        <a:buNone/>
        <a:defRPr kumimoji="0" sz="3200" b="1" i="0" u="none" kern="1200" baseline="0">
          <a:solidFill>
            <a:srgbClr val="FFFFFF"/>
          </a:solidFill>
          <a:effectLst/>
          <a:latin typeface="Arial Black" panose="020B0A04020102020204" pitchFamily="34" charset="0"/>
          <a:ea typeface="微软雅黑" panose="020B0503020204020204" pitchFamily="34" charset="-122"/>
          <a:cs typeface="+mj-cs"/>
        </a:defRPr>
      </a:lvl1pPr>
    </p:titleStyle>
    <p:bodyStyle>
      <a:lvl1pPr marL="357505" indent="-357505" algn="just" defTabSz="914400" rtl="0" eaLnBrk="0" fontAlgn="base" hangingPunct="0">
        <a:lnSpc>
          <a:spcPct val="110000"/>
        </a:lnSpc>
        <a:spcBef>
          <a:spcPts val="1800"/>
        </a:spcBef>
        <a:spcAft>
          <a:spcPct val="0"/>
        </a:spcAft>
        <a:buClr>
          <a:srgbClr val="1FB1E5"/>
        </a:buClr>
        <a:buSzPct val="130000"/>
        <a:buFontTx/>
        <a:buBlip>
          <a:blip r:embed="rId13"/>
        </a:buBlip>
        <a:defRPr kumimoji="0" sz="2000" b="0" i="0" u="none" kern="1200" baseline="0">
          <a:solidFill>
            <a:srgbClr val="1486AE"/>
          </a:solidFill>
          <a:effectLst/>
          <a:latin typeface="+mn-lt"/>
          <a:ea typeface="+mn-ea"/>
          <a:cs typeface="+mn-cs"/>
        </a:defRPr>
      </a:lvl1pPr>
      <a:lvl2pPr marL="357505" indent="-357505" algn="just" defTabSz="914400" rtl="0" eaLnBrk="0" fontAlgn="base" hangingPunct="0">
        <a:lnSpc>
          <a:spcPct val="130000"/>
        </a:lnSpc>
        <a:spcBef>
          <a:spcPct val="0"/>
        </a:spcBef>
        <a:spcAft>
          <a:spcPts val="600"/>
        </a:spcAft>
        <a:buClr>
          <a:srgbClr val="8DB4E4"/>
        </a:buClr>
        <a:buSzPct val="130000"/>
        <a:buFont typeface="幼圆" panose="02010509060101010101" pitchFamily="49" charset="-122"/>
        <a:buChar char=" "/>
        <a:defRPr kumimoji="0" sz="1600" b="0" i="0" u="none" kern="1200" baseline="0">
          <a:solidFill>
            <a:srgbClr val="979797"/>
          </a:solidFill>
          <a:effectLst/>
          <a:latin typeface="幼圆" panose="02010509060101010101" pitchFamily="49" charset="-122"/>
          <a:ea typeface="幼圆" panose="02010509060101010101" pitchFamily="49" charset="-122"/>
          <a:cs typeface="+mn-cs"/>
        </a:defRPr>
      </a:lvl2pPr>
      <a:lvl3pPr marL="11430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2000" b="0" i="0" u="none" kern="1200" baseline="0">
          <a:solidFill>
            <a:srgbClr val="5F5F5F"/>
          </a:solidFill>
          <a:effectLst/>
          <a:latin typeface="Calibri" panose="020F0502020204030204" pitchFamily="34" charset="0"/>
          <a:ea typeface="宋体" panose="02010600030101010101" pitchFamily="2" charset="-122"/>
          <a:cs typeface="+mn-cs"/>
        </a:defRPr>
      </a:lvl3pPr>
      <a:lvl4pPr marL="16002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b="0" i="0" u="none" kern="1200" baseline="0">
          <a:solidFill>
            <a:srgbClr val="5F5F5F"/>
          </a:solidFill>
          <a:effectLst/>
          <a:latin typeface="Calibri" panose="020F0502020204030204" pitchFamily="34" charset="0"/>
          <a:ea typeface="宋体" panose="02010600030101010101" pitchFamily="2" charset="-122"/>
          <a:cs typeface="+mn-cs"/>
        </a:defRPr>
      </a:lvl4pPr>
      <a:lvl5pPr marL="20574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b="0" i="0" u="none" kern="1200" baseline="0">
          <a:solidFill>
            <a:srgbClr val="5F5F5F"/>
          </a:solidFill>
          <a:effectLst/>
          <a:latin typeface="Calibri" panose="020F0502020204030204" pitchFamily="34" charset="0"/>
          <a:ea typeface="宋体" panose="0201060003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1pPr>
      <a:lvl2pPr marL="4572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2pPr>
      <a:lvl3pPr marL="9144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3pPr>
      <a:lvl4pPr marL="13716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4pPr>
      <a:lvl5pPr marL="18288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p:sp>
        <p:nvSpPr>
          <p:cNvPr id="4098" name="Rectangle 434"/>
          <p:cNvSpPr>
            <a:spLocks noGrp="1"/>
          </p:cNvSpPr>
          <p:nvPr>
            <p:ph type="title"/>
          </p:nvPr>
        </p:nvSpPr>
        <p:spPr>
          <a:xfrm>
            <a:off x="419100" y="161925"/>
            <a:ext cx="8291513" cy="700088"/>
          </a:xfrm>
          <a:prstGeom prst="rect">
            <a:avLst/>
          </a:prstGeom>
          <a:noFill/>
          <a:ln w="9525">
            <a:noFill/>
          </a:ln>
        </p:spPr>
        <p:txBody>
          <a:bodyPr anchor="b" anchorCtr="0"/>
          <a:p>
            <a:pPr lvl="0"/>
            <a:r>
              <a:rPr lang="zh-CN" altLang="en-US"/>
              <a:t>单击此处编辑母版标题样式</a:t>
            </a:r>
            <a:endParaRPr lang="zh-CN" altLang="en-US"/>
          </a:p>
        </p:txBody>
      </p:sp>
      <p:sp>
        <p:nvSpPr>
          <p:cNvPr id="4099" name="Rectangle 436"/>
          <p:cNvSpPr>
            <a:spLocks noGrp="1"/>
          </p:cNvSpPr>
          <p:nvPr>
            <p:ph type="dt" sz="half" idx="2"/>
          </p:nvPr>
        </p:nvSpPr>
        <p:spPr>
          <a:xfrm>
            <a:off x="628650" y="6356350"/>
            <a:ext cx="2057400" cy="365125"/>
          </a:xfrm>
          <a:prstGeom prst="rect">
            <a:avLst/>
          </a:prstGeom>
          <a:noFill/>
          <a:ln w="9525">
            <a:noFill/>
          </a:ln>
        </p:spPr>
        <p:txBody>
          <a:bodyPr anchor="ctr" anchorCtr="0"/>
          <a:lstStyle>
            <a:lvl1pPr marL="0" indent="0">
              <a:defRPr sz="1200">
                <a:solidFill>
                  <a:srgbClr val="9D9D9D"/>
                </a:solidFill>
              </a:defRPr>
            </a:lvl1pPr>
          </a:lstStyle>
          <a:p>
            <a:pPr lvl="0" eaLnBrk="1" hangingPunct="1"/>
            <a:fld id="{BB962C8B-B14F-4D97-AF65-F5344CB8AC3E}" type="datetime1">
              <a:rPr lang="en-US" altLang="zh-CN"/>
            </a:fld>
            <a:endParaRPr lang="en-US" altLang="zh-CN"/>
          </a:p>
        </p:txBody>
      </p:sp>
      <p:sp>
        <p:nvSpPr>
          <p:cNvPr id="4100" name="Rectangle 438"/>
          <p:cNvSpPr>
            <a:spLocks noGrp="1"/>
          </p:cNvSpPr>
          <p:nvPr>
            <p:ph type="ftr" sz="quarter" idx="3"/>
          </p:nvPr>
        </p:nvSpPr>
        <p:spPr>
          <a:xfrm>
            <a:off x="3028950" y="6356350"/>
            <a:ext cx="3086100" cy="365125"/>
          </a:xfrm>
          <a:prstGeom prst="rect">
            <a:avLst/>
          </a:prstGeom>
          <a:noFill/>
          <a:ln w="9525">
            <a:noFill/>
          </a:ln>
        </p:spPr>
        <p:txBody>
          <a:bodyPr anchor="ctr" anchorCtr="0"/>
          <a:lstStyle>
            <a:lvl1pPr marL="0" indent="0" algn="ctr">
              <a:defRPr sz="1200" b="1" i="1">
                <a:solidFill>
                  <a:srgbClr val="9D9D9D"/>
                </a:solidFill>
                <a:latin typeface="Arial" panose="020B0604020202020204" pitchFamily="34" charset="0"/>
              </a:defRPr>
            </a:lvl1pPr>
          </a:lstStyle>
          <a:p>
            <a:pPr lvl="0" eaLnBrk="1" hangingPunct="1"/>
            <a:endParaRPr lang="en-US" altLang="zh-CN"/>
          </a:p>
        </p:txBody>
      </p:sp>
      <p:sp>
        <p:nvSpPr>
          <p:cNvPr id="4101" name="Rectangle 440"/>
          <p:cNvSpPr>
            <a:spLocks noGrp="1"/>
          </p:cNvSpPr>
          <p:nvPr>
            <p:ph type="sldNum" sz="quarter" idx="4"/>
          </p:nvPr>
        </p:nvSpPr>
        <p:spPr>
          <a:xfrm>
            <a:off x="6457950" y="6356350"/>
            <a:ext cx="2057400" cy="365125"/>
          </a:xfrm>
          <a:prstGeom prst="rect">
            <a:avLst/>
          </a:prstGeom>
          <a:noFill/>
          <a:ln w="9525">
            <a:noFill/>
          </a:ln>
        </p:spPr>
        <p:txBody>
          <a:bodyPr anchor="ctr" anchorCtr="0"/>
          <a:lstStyle>
            <a:lvl1pPr marL="0" indent="0" algn="r">
              <a:defRPr sz="1200" b="1" i="1">
                <a:solidFill>
                  <a:srgbClr val="9D9D9D"/>
                </a:solidFill>
                <a:latin typeface="Arial" panose="020B0604020202020204" pitchFamily="34" charset="0"/>
              </a:defRPr>
            </a:lvl1pPr>
          </a:lstStyle>
          <a:p>
            <a:pPr lvl="0" eaLnBrk="1" hangingPunct="1"/>
            <a:fld id="{9A0DB2DC-4C9A-4742-B13C-FB6460FD3503}" type="slidenum">
              <a:rPr lang="en-US" altLang="zh-CN"/>
            </a:fld>
            <a:endParaRPr lang="en-US" altLang="zh-CN"/>
          </a:p>
        </p:txBody>
      </p:sp>
      <p:sp>
        <p:nvSpPr>
          <p:cNvPr id="4102" name="Rectangle 442"/>
          <p:cNvSpPr/>
          <p:nvPr>
            <p:ph type="body" idx="1"/>
          </p:nvPr>
        </p:nvSpPr>
        <p:spPr>
          <a:xfrm>
            <a:off x="419100" y="1027113"/>
            <a:ext cx="8291513" cy="5192712"/>
          </a:xfrm>
          <a:prstGeom prst="rect">
            <a:avLst/>
          </a:prstGeom>
          <a:noFill/>
          <a:ln w="9525">
            <a:noFill/>
          </a:ln>
        </p:spPr>
        <p:txBody>
          <a:bodyPr/>
          <a:p>
            <a:pPr lvl="0"/>
            <a:r>
              <a:rPr lang="zh-CN" altLang="en-US"/>
              <a:t>单击此处编辑母版文本样式</a:t>
            </a:r>
            <a:endParaRPr lang="zh-CN" altLang="en-US"/>
          </a:p>
          <a:p>
            <a:pPr lvl="1"/>
            <a:r>
              <a:rPr lang="zh-CN" altLang="en-US"/>
              <a:t>第二级</a:t>
            </a:r>
            <a:endParaRPr lang="zh-CN" alt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ftr="0" dt="0"/>
  <p:txStyles>
    <p:titleStyle>
      <a:lvl1pPr marL="0" indent="0" algn="ctr" defTabSz="914400" rtl="0" eaLnBrk="0" fontAlgn="base" hangingPunct="0">
        <a:lnSpc>
          <a:spcPct val="90000"/>
        </a:lnSpc>
        <a:spcBef>
          <a:spcPct val="0"/>
        </a:spcBef>
        <a:spcAft>
          <a:spcPct val="0"/>
        </a:spcAft>
        <a:buClrTx/>
        <a:buSzTx/>
        <a:buFontTx/>
        <a:buNone/>
        <a:defRPr kumimoji="0" sz="3200" b="1" i="0" u="none" kern="1200" baseline="0">
          <a:solidFill>
            <a:srgbClr val="FFFFFF"/>
          </a:solidFill>
          <a:effectLst/>
          <a:latin typeface="Arial Black" panose="020B0A04020102020204" pitchFamily="34" charset="0"/>
          <a:ea typeface="微软雅黑" panose="020B0503020204020204" pitchFamily="34" charset="-122"/>
          <a:cs typeface="+mj-cs"/>
        </a:defRPr>
      </a:lvl1pPr>
    </p:titleStyle>
    <p:bodyStyle>
      <a:lvl1pPr marL="357505" indent="-357505" algn="just" defTabSz="914400" rtl="0" eaLnBrk="0" fontAlgn="base" hangingPunct="0">
        <a:lnSpc>
          <a:spcPct val="110000"/>
        </a:lnSpc>
        <a:spcBef>
          <a:spcPts val="1800"/>
        </a:spcBef>
        <a:spcAft>
          <a:spcPct val="0"/>
        </a:spcAft>
        <a:buClr>
          <a:srgbClr val="1FB1E5"/>
        </a:buClr>
        <a:buSzPct val="130000"/>
        <a:buFontTx/>
        <a:buBlip>
          <a:blip r:embed="rId13"/>
        </a:buBlip>
        <a:defRPr kumimoji="0" sz="2000" b="0" i="0" u="none" kern="1200" baseline="0">
          <a:solidFill>
            <a:srgbClr val="1486AE"/>
          </a:solidFill>
          <a:effectLst/>
          <a:latin typeface="+mn-lt"/>
          <a:ea typeface="+mn-ea"/>
          <a:cs typeface="+mn-cs"/>
        </a:defRPr>
      </a:lvl1pPr>
      <a:lvl2pPr marL="357505" indent="-357505" algn="just" defTabSz="914400" rtl="0" eaLnBrk="0" fontAlgn="base" hangingPunct="0">
        <a:lnSpc>
          <a:spcPct val="130000"/>
        </a:lnSpc>
        <a:spcBef>
          <a:spcPct val="0"/>
        </a:spcBef>
        <a:spcAft>
          <a:spcPts val="600"/>
        </a:spcAft>
        <a:buClr>
          <a:srgbClr val="8DB4E4"/>
        </a:buClr>
        <a:buSzPct val="130000"/>
        <a:buFont typeface="幼圆" panose="02010509060101010101" pitchFamily="49" charset="-122"/>
        <a:buChar char=" "/>
        <a:defRPr kumimoji="0" sz="1600" b="0" i="0" u="none" kern="1200" baseline="0">
          <a:solidFill>
            <a:srgbClr val="979797"/>
          </a:solidFill>
          <a:effectLst/>
          <a:latin typeface="幼圆" panose="02010509060101010101" pitchFamily="49" charset="-122"/>
          <a:ea typeface="幼圆" panose="02010509060101010101" pitchFamily="49" charset="-122"/>
          <a:cs typeface="+mn-cs"/>
        </a:defRPr>
      </a:lvl2pPr>
      <a:lvl3pPr marL="11430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2000" b="0" i="0" u="none" kern="1200" baseline="0">
          <a:solidFill>
            <a:srgbClr val="5F5F5F"/>
          </a:solidFill>
          <a:effectLst/>
          <a:latin typeface="Calibri" panose="020F0502020204030204" pitchFamily="34" charset="0"/>
          <a:ea typeface="宋体" panose="02010600030101010101" pitchFamily="2" charset="-122"/>
          <a:cs typeface="+mn-cs"/>
        </a:defRPr>
      </a:lvl3pPr>
      <a:lvl4pPr marL="16002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b="0" i="0" u="none" kern="1200" baseline="0">
          <a:solidFill>
            <a:srgbClr val="5F5F5F"/>
          </a:solidFill>
          <a:effectLst/>
          <a:latin typeface="Calibri" panose="020F0502020204030204" pitchFamily="34" charset="0"/>
          <a:ea typeface="宋体" panose="02010600030101010101" pitchFamily="2" charset="-122"/>
          <a:cs typeface="+mn-cs"/>
        </a:defRPr>
      </a:lvl4pPr>
      <a:lvl5pPr marL="20574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b="0" i="0" u="none" kern="1200" baseline="0">
          <a:solidFill>
            <a:srgbClr val="5F5F5F"/>
          </a:solidFill>
          <a:effectLst/>
          <a:latin typeface="Calibri" panose="020F0502020204030204" pitchFamily="34" charset="0"/>
          <a:ea typeface="宋体" panose="0201060003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1pPr>
      <a:lvl2pPr marL="4572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2pPr>
      <a:lvl3pPr marL="9144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3pPr>
      <a:lvl4pPr marL="13716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4pPr>
      <a:lvl5pPr marL="18288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p:sp>
        <p:nvSpPr>
          <p:cNvPr id="5122" name="Rectangle 444"/>
          <p:cNvSpPr>
            <a:spLocks noGrp="1"/>
          </p:cNvSpPr>
          <p:nvPr>
            <p:ph type="title"/>
          </p:nvPr>
        </p:nvSpPr>
        <p:spPr>
          <a:xfrm>
            <a:off x="419100" y="161925"/>
            <a:ext cx="8291513" cy="700088"/>
          </a:xfrm>
          <a:prstGeom prst="rect">
            <a:avLst/>
          </a:prstGeom>
          <a:noFill/>
          <a:ln w="9525">
            <a:noFill/>
          </a:ln>
        </p:spPr>
        <p:txBody>
          <a:bodyPr anchor="b" anchorCtr="0"/>
          <a:p>
            <a:pPr lvl="0"/>
            <a:r>
              <a:rPr lang="zh-CN" altLang="en-US"/>
              <a:t>单击此处编辑母版标题样式</a:t>
            </a:r>
            <a:endParaRPr lang="zh-CN" altLang="en-US"/>
          </a:p>
        </p:txBody>
      </p:sp>
      <p:sp>
        <p:nvSpPr>
          <p:cNvPr id="5123" name="Rectangle 446"/>
          <p:cNvSpPr>
            <a:spLocks noGrp="1"/>
          </p:cNvSpPr>
          <p:nvPr>
            <p:ph type="dt" sz="half" idx="2"/>
          </p:nvPr>
        </p:nvSpPr>
        <p:spPr>
          <a:xfrm>
            <a:off x="628650" y="6356350"/>
            <a:ext cx="2057400" cy="365125"/>
          </a:xfrm>
          <a:prstGeom prst="rect">
            <a:avLst/>
          </a:prstGeom>
          <a:noFill/>
          <a:ln w="9525">
            <a:noFill/>
          </a:ln>
        </p:spPr>
        <p:txBody>
          <a:bodyPr anchor="ctr" anchorCtr="0"/>
          <a:lstStyle>
            <a:lvl1pPr marL="0" indent="0">
              <a:defRPr sz="1200">
                <a:solidFill>
                  <a:srgbClr val="9D9D9D"/>
                </a:solidFill>
              </a:defRPr>
            </a:lvl1pPr>
          </a:lstStyle>
          <a:p>
            <a:pPr lvl="0" eaLnBrk="1" hangingPunct="1"/>
            <a:fld id="{BB962C8B-B14F-4D97-AF65-F5344CB8AC3E}" type="datetime1">
              <a:rPr lang="en-US" altLang="zh-CN"/>
            </a:fld>
            <a:endParaRPr lang="en-US" altLang="zh-CN"/>
          </a:p>
        </p:txBody>
      </p:sp>
      <p:sp>
        <p:nvSpPr>
          <p:cNvPr id="5124" name="Rectangle 448"/>
          <p:cNvSpPr>
            <a:spLocks noGrp="1"/>
          </p:cNvSpPr>
          <p:nvPr>
            <p:ph type="ftr" sz="quarter" idx="3"/>
          </p:nvPr>
        </p:nvSpPr>
        <p:spPr>
          <a:xfrm>
            <a:off x="3028950" y="6356350"/>
            <a:ext cx="3086100" cy="365125"/>
          </a:xfrm>
          <a:prstGeom prst="rect">
            <a:avLst/>
          </a:prstGeom>
          <a:noFill/>
          <a:ln w="9525">
            <a:noFill/>
          </a:ln>
        </p:spPr>
        <p:txBody>
          <a:bodyPr anchor="ctr" anchorCtr="0"/>
          <a:lstStyle>
            <a:lvl1pPr marL="0" indent="0" algn="ctr">
              <a:defRPr sz="1200" b="1" i="1">
                <a:solidFill>
                  <a:srgbClr val="9D9D9D"/>
                </a:solidFill>
                <a:latin typeface="Arial" panose="020B0604020202020204" pitchFamily="34" charset="0"/>
              </a:defRPr>
            </a:lvl1pPr>
          </a:lstStyle>
          <a:p>
            <a:pPr lvl="0" eaLnBrk="1" hangingPunct="1"/>
            <a:endParaRPr lang="en-US" altLang="zh-CN"/>
          </a:p>
        </p:txBody>
      </p:sp>
      <p:sp>
        <p:nvSpPr>
          <p:cNvPr id="5125" name="Rectangle 450"/>
          <p:cNvSpPr>
            <a:spLocks noGrp="1"/>
          </p:cNvSpPr>
          <p:nvPr>
            <p:ph type="sldNum" sz="quarter" idx="4"/>
          </p:nvPr>
        </p:nvSpPr>
        <p:spPr>
          <a:xfrm>
            <a:off x="6457950" y="6356350"/>
            <a:ext cx="2057400" cy="365125"/>
          </a:xfrm>
          <a:prstGeom prst="rect">
            <a:avLst/>
          </a:prstGeom>
          <a:noFill/>
          <a:ln w="9525">
            <a:noFill/>
          </a:ln>
        </p:spPr>
        <p:txBody>
          <a:bodyPr anchor="ctr" anchorCtr="0"/>
          <a:lstStyle>
            <a:lvl1pPr marL="0" indent="0" algn="r">
              <a:defRPr sz="1200" b="1" i="1">
                <a:solidFill>
                  <a:srgbClr val="9D9D9D"/>
                </a:solidFill>
                <a:latin typeface="Arial" panose="020B0604020202020204" pitchFamily="34" charset="0"/>
              </a:defRPr>
            </a:lvl1pPr>
          </a:lstStyle>
          <a:p>
            <a:pPr lvl="0" eaLnBrk="1" hangingPunct="1"/>
            <a:fld id="{9A0DB2DC-4C9A-4742-B13C-FB6460FD3503}" type="slidenum">
              <a:rPr lang="en-US" altLang="zh-CN"/>
            </a:fld>
            <a:endParaRPr lang="en-US" altLang="zh-CN"/>
          </a:p>
        </p:txBody>
      </p:sp>
      <p:sp>
        <p:nvSpPr>
          <p:cNvPr id="5126" name="Rectangle 452"/>
          <p:cNvSpPr/>
          <p:nvPr>
            <p:ph type="body" idx="1"/>
          </p:nvPr>
        </p:nvSpPr>
        <p:spPr>
          <a:xfrm>
            <a:off x="419100" y="1027113"/>
            <a:ext cx="8291513" cy="5192712"/>
          </a:xfrm>
          <a:prstGeom prst="rect">
            <a:avLst/>
          </a:prstGeom>
          <a:noFill/>
          <a:ln w="9525">
            <a:noFill/>
          </a:ln>
        </p:spPr>
        <p:txBody>
          <a:bodyPr/>
          <a:p>
            <a:pPr lvl="0"/>
            <a:r>
              <a:rPr lang="zh-CN" altLang="en-US"/>
              <a:t>单击此处编辑母版文本样式</a:t>
            </a:r>
            <a:endParaRPr lang="zh-CN" altLang="en-US"/>
          </a:p>
          <a:p>
            <a:pPr lvl="1"/>
            <a:r>
              <a:rPr lang="zh-CN" altLang="en-US"/>
              <a:t>第二级</a:t>
            </a:r>
            <a:endParaRPr lang="zh-CN" alt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marL="0" indent="0" algn="ctr" defTabSz="914400" rtl="0" eaLnBrk="0" fontAlgn="base" hangingPunct="0">
        <a:lnSpc>
          <a:spcPct val="90000"/>
        </a:lnSpc>
        <a:spcBef>
          <a:spcPct val="0"/>
        </a:spcBef>
        <a:spcAft>
          <a:spcPct val="0"/>
        </a:spcAft>
        <a:buClrTx/>
        <a:buSzTx/>
        <a:buFontTx/>
        <a:buNone/>
        <a:defRPr kumimoji="0" sz="3200" b="1" i="0" u="none" kern="1200" baseline="0">
          <a:solidFill>
            <a:srgbClr val="FFFFFF"/>
          </a:solidFill>
          <a:effectLst/>
          <a:latin typeface="Arial Black" panose="020B0A04020102020204" pitchFamily="34" charset="0"/>
          <a:ea typeface="微软雅黑" panose="020B0503020204020204" pitchFamily="34" charset="-122"/>
          <a:cs typeface="+mj-cs"/>
        </a:defRPr>
      </a:lvl1pPr>
    </p:titleStyle>
    <p:bodyStyle>
      <a:lvl1pPr marL="357505" indent="-357505" algn="just" defTabSz="914400" rtl="0" eaLnBrk="0" fontAlgn="base" hangingPunct="0">
        <a:lnSpc>
          <a:spcPct val="110000"/>
        </a:lnSpc>
        <a:spcBef>
          <a:spcPts val="1800"/>
        </a:spcBef>
        <a:spcAft>
          <a:spcPct val="0"/>
        </a:spcAft>
        <a:buClr>
          <a:srgbClr val="1FB1E5"/>
        </a:buClr>
        <a:buSzPct val="130000"/>
        <a:buFontTx/>
        <a:buBlip>
          <a:blip r:embed="rId13"/>
        </a:buBlip>
        <a:defRPr kumimoji="0" sz="2000" b="0" i="0" u="none" kern="1200" baseline="0">
          <a:solidFill>
            <a:srgbClr val="1486AE"/>
          </a:solidFill>
          <a:effectLst/>
          <a:latin typeface="+mn-lt"/>
          <a:ea typeface="+mn-ea"/>
          <a:cs typeface="+mn-cs"/>
        </a:defRPr>
      </a:lvl1pPr>
      <a:lvl2pPr marL="357505" indent="-357505" algn="just" defTabSz="914400" rtl="0" eaLnBrk="0" fontAlgn="base" hangingPunct="0">
        <a:lnSpc>
          <a:spcPct val="130000"/>
        </a:lnSpc>
        <a:spcBef>
          <a:spcPct val="0"/>
        </a:spcBef>
        <a:spcAft>
          <a:spcPts val="600"/>
        </a:spcAft>
        <a:buClr>
          <a:srgbClr val="8DB4E4"/>
        </a:buClr>
        <a:buSzPct val="130000"/>
        <a:buFont typeface="幼圆" panose="02010509060101010101" pitchFamily="49" charset="-122"/>
        <a:buChar char=" "/>
        <a:defRPr kumimoji="0" sz="1600" b="0" i="0" u="none" kern="1200" baseline="0">
          <a:solidFill>
            <a:srgbClr val="979797"/>
          </a:solidFill>
          <a:effectLst/>
          <a:latin typeface="幼圆" panose="02010509060101010101" pitchFamily="49" charset="-122"/>
          <a:ea typeface="幼圆" panose="02010509060101010101" pitchFamily="49" charset="-122"/>
          <a:cs typeface="+mn-cs"/>
        </a:defRPr>
      </a:lvl2pPr>
      <a:lvl3pPr marL="11430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2000" b="0" i="0" u="none" kern="1200" baseline="0">
          <a:solidFill>
            <a:srgbClr val="5F5F5F"/>
          </a:solidFill>
          <a:effectLst/>
          <a:latin typeface="Calibri" panose="020F0502020204030204" pitchFamily="34" charset="0"/>
          <a:ea typeface="宋体" panose="02010600030101010101" pitchFamily="2" charset="-122"/>
          <a:cs typeface="+mn-cs"/>
        </a:defRPr>
      </a:lvl3pPr>
      <a:lvl4pPr marL="16002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b="0" i="0" u="none" kern="1200" baseline="0">
          <a:solidFill>
            <a:srgbClr val="5F5F5F"/>
          </a:solidFill>
          <a:effectLst/>
          <a:latin typeface="Calibri" panose="020F0502020204030204" pitchFamily="34" charset="0"/>
          <a:ea typeface="宋体" panose="02010600030101010101" pitchFamily="2" charset="-122"/>
          <a:cs typeface="+mn-cs"/>
        </a:defRPr>
      </a:lvl4pPr>
      <a:lvl5pPr marL="20574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b="0" i="0" u="none" kern="1200" baseline="0">
          <a:solidFill>
            <a:srgbClr val="5F5F5F"/>
          </a:solidFill>
          <a:effectLst/>
          <a:latin typeface="Calibri" panose="020F0502020204030204" pitchFamily="34" charset="0"/>
          <a:ea typeface="宋体" panose="0201060003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1pPr>
      <a:lvl2pPr marL="4572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2pPr>
      <a:lvl3pPr marL="9144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3pPr>
      <a:lvl4pPr marL="13716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4pPr>
      <a:lvl5pPr marL="18288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p:sp>
        <p:nvSpPr>
          <p:cNvPr id="6146" name="Rectangle 454"/>
          <p:cNvSpPr>
            <a:spLocks noGrp="1"/>
          </p:cNvSpPr>
          <p:nvPr>
            <p:ph type="title"/>
          </p:nvPr>
        </p:nvSpPr>
        <p:spPr>
          <a:xfrm>
            <a:off x="419100" y="161925"/>
            <a:ext cx="8291513" cy="700088"/>
          </a:xfrm>
          <a:prstGeom prst="rect">
            <a:avLst/>
          </a:prstGeom>
          <a:noFill/>
          <a:ln w="9525">
            <a:noFill/>
          </a:ln>
        </p:spPr>
        <p:txBody>
          <a:bodyPr anchor="b" anchorCtr="0"/>
          <a:p>
            <a:pPr lvl="0"/>
            <a:r>
              <a:rPr lang="zh-CN" altLang="en-US"/>
              <a:t>单击此处编辑母版标题样式</a:t>
            </a:r>
            <a:endParaRPr lang="zh-CN" altLang="en-US"/>
          </a:p>
        </p:txBody>
      </p:sp>
      <p:sp>
        <p:nvSpPr>
          <p:cNvPr id="6147" name="Rectangle 456"/>
          <p:cNvSpPr>
            <a:spLocks noGrp="1"/>
          </p:cNvSpPr>
          <p:nvPr>
            <p:ph type="dt" sz="half" idx="2"/>
          </p:nvPr>
        </p:nvSpPr>
        <p:spPr>
          <a:xfrm>
            <a:off x="628650" y="6356350"/>
            <a:ext cx="2057400" cy="365125"/>
          </a:xfrm>
          <a:prstGeom prst="rect">
            <a:avLst/>
          </a:prstGeom>
          <a:noFill/>
          <a:ln w="9525">
            <a:noFill/>
          </a:ln>
        </p:spPr>
        <p:txBody>
          <a:bodyPr anchor="ctr" anchorCtr="0"/>
          <a:lstStyle>
            <a:lvl1pPr marL="0" indent="0">
              <a:defRPr sz="1200">
                <a:solidFill>
                  <a:srgbClr val="9D9D9D"/>
                </a:solidFill>
              </a:defRPr>
            </a:lvl1pPr>
          </a:lstStyle>
          <a:p>
            <a:pPr lvl="0" eaLnBrk="1" hangingPunct="1"/>
            <a:fld id="{BB962C8B-B14F-4D97-AF65-F5344CB8AC3E}" type="datetime1">
              <a:rPr lang="en-US" altLang="zh-CN"/>
            </a:fld>
            <a:endParaRPr lang="en-US" altLang="zh-CN"/>
          </a:p>
        </p:txBody>
      </p:sp>
      <p:sp>
        <p:nvSpPr>
          <p:cNvPr id="6148" name="Rectangle 458"/>
          <p:cNvSpPr>
            <a:spLocks noGrp="1"/>
          </p:cNvSpPr>
          <p:nvPr>
            <p:ph type="ftr" sz="quarter" idx="3"/>
          </p:nvPr>
        </p:nvSpPr>
        <p:spPr>
          <a:xfrm>
            <a:off x="3028950" y="6356350"/>
            <a:ext cx="3086100" cy="365125"/>
          </a:xfrm>
          <a:prstGeom prst="rect">
            <a:avLst/>
          </a:prstGeom>
          <a:noFill/>
          <a:ln w="9525">
            <a:noFill/>
          </a:ln>
        </p:spPr>
        <p:txBody>
          <a:bodyPr anchor="ctr" anchorCtr="0"/>
          <a:lstStyle>
            <a:lvl1pPr marL="0" indent="0" algn="ctr">
              <a:defRPr sz="1200" b="1" i="1">
                <a:solidFill>
                  <a:srgbClr val="9D9D9D"/>
                </a:solidFill>
                <a:latin typeface="Arial" panose="020B0604020202020204" pitchFamily="34" charset="0"/>
              </a:defRPr>
            </a:lvl1pPr>
          </a:lstStyle>
          <a:p>
            <a:pPr lvl="0" eaLnBrk="1" hangingPunct="1"/>
            <a:endParaRPr lang="en-US" altLang="zh-CN"/>
          </a:p>
        </p:txBody>
      </p:sp>
      <p:sp>
        <p:nvSpPr>
          <p:cNvPr id="6149" name="Rectangle 460"/>
          <p:cNvSpPr>
            <a:spLocks noGrp="1"/>
          </p:cNvSpPr>
          <p:nvPr>
            <p:ph type="sldNum" sz="quarter" idx="4"/>
          </p:nvPr>
        </p:nvSpPr>
        <p:spPr>
          <a:xfrm>
            <a:off x="6457950" y="6356350"/>
            <a:ext cx="2057400" cy="365125"/>
          </a:xfrm>
          <a:prstGeom prst="rect">
            <a:avLst/>
          </a:prstGeom>
          <a:noFill/>
          <a:ln w="9525">
            <a:noFill/>
          </a:ln>
        </p:spPr>
        <p:txBody>
          <a:bodyPr anchor="ctr" anchorCtr="0"/>
          <a:lstStyle>
            <a:lvl1pPr marL="0" indent="0" algn="r">
              <a:defRPr sz="1200" b="1" i="1">
                <a:solidFill>
                  <a:srgbClr val="9D9D9D"/>
                </a:solidFill>
                <a:latin typeface="Arial" panose="020B0604020202020204" pitchFamily="34" charset="0"/>
              </a:defRPr>
            </a:lvl1pPr>
          </a:lstStyle>
          <a:p>
            <a:pPr lvl="0" eaLnBrk="1" hangingPunct="1"/>
            <a:fld id="{9A0DB2DC-4C9A-4742-B13C-FB6460FD3503}" type="slidenum">
              <a:rPr lang="en-US" altLang="zh-CN"/>
            </a:fld>
            <a:endParaRPr lang="en-US" altLang="zh-CN"/>
          </a:p>
        </p:txBody>
      </p:sp>
      <p:sp>
        <p:nvSpPr>
          <p:cNvPr id="6150" name="Rectangle 462"/>
          <p:cNvSpPr/>
          <p:nvPr>
            <p:ph type="body" idx="1"/>
          </p:nvPr>
        </p:nvSpPr>
        <p:spPr>
          <a:xfrm>
            <a:off x="419100" y="1027113"/>
            <a:ext cx="8291513" cy="5192712"/>
          </a:xfrm>
          <a:prstGeom prst="rect">
            <a:avLst/>
          </a:prstGeom>
          <a:noFill/>
          <a:ln w="9525">
            <a:noFill/>
          </a:ln>
        </p:spPr>
        <p:txBody>
          <a:bodyPr/>
          <a:p>
            <a:pPr lvl="0"/>
            <a:r>
              <a:rPr lang="zh-CN" altLang="en-US"/>
              <a:t>单击此处编辑母版文本样式</a:t>
            </a:r>
            <a:endParaRPr lang="zh-CN" altLang="en-US"/>
          </a:p>
          <a:p>
            <a:pPr lvl="1"/>
            <a:r>
              <a:rPr lang="zh-CN" altLang="en-US"/>
              <a:t>第二级</a:t>
            </a:r>
            <a:endParaRPr lang="zh-CN" alt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sldNum="0" hdr="0" ftr="0" dt="0"/>
  <p:txStyles>
    <p:titleStyle>
      <a:lvl1pPr marL="0" indent="0" algn="ctr" defTabSz="914400" rtl="0" eaLnBrk="0" fontAlgn="base" hangingPunct="0">
        <a:lnSpc>
          <a:spcPct val="90000"/>
        </a:lnSpc>
        <a:spcBef>
          <a:spcPct val="0"/>
        </a:spcBef>
        <a:spcAft>
          <a:spcPct val="0"/>
        </a:spcAft>
        <a:buClrTx/>
        <a:buSzTx/>
        <a:buFontTx/>
        <a:buNone/>
        <a:defRPr kumimoji="0" sz="3200" b="1" i="0" u="none" kern="1200" baseline="0">
          <a:solidFill>
            <a:srgbClr val="FFFFFF"/>
          </a:solidFill>
          <a:effectLst/>
          <a:latin typeface="Arial Black" panose="020B0A04020102020204" pitchFamily="34" charset="0"/>
          <a:ea typeface="微软雅黑" panose="020B0503020204020204" pitchFamily="34" charset="-122"/>
          <a:cs typeface="+mj-cs"/>
        </a:defRPr>
      </a:lvl1pPr>
    </p:titleStyle>
    <p:bodyStyle>
      <a:lvl1pPr marL="357505" indent="-357505" algn="just" defTabSz="914400" rtl="0" eaLnBrk="0" fontAlgn="base" hangingPunct="0">
        <a:lnSpc>
          <a:spcPct val="110000"/>
        </a:lnSpc>
        <a:spcBef>
          <a:spcPts val="1800"/>
        </a:spcBef>
        <a:spcAft>
          <a:spcPct val="0"/>
        </a:spcAft>
        <a:buClr>
          <a:srgbClr val="1FB1E5"/>
        </a:buClr>
        <a:buSzPct val="130000"/>
        <a:buFontTx/>
        <a:buBlip>
          <a:blip r:embed="rId13"/>
        </a:buBlip>
        <a:defRPr kumimoji="0" sz="2000" b="0" i="0" u="none" kern="1200" baseline="0">
          <a:solidFill>
            <a:srgbClr val="1486AE"/>
          </a:solidFill>
          <a:effectLst/>
          <a:latin typeface="+mn-lt"/>
          <a:ea typeface="+mn-ea"/>
          <a:cs typeface="+mn-cs"/>
        </a:defRPr>
      </a:lvl1pPr>
      <a:lvl2pPr marL="357505" indent="-357505" algn="just" defTabSz="914400" rtl="0" eaLnBrk="0" fontAlgn="base" hangingPunct="0">
        <a:lnSpc>
          <a:spcPct val="130000"/>
        </a:lnSpc>
        <a:spcBef>
          <a:spcPct val="0"/>
        </a:spcBef>
        <a:spcAft>
          <a:spcPts val="600"/>
        </a:spcAft>
        <a:buClr>
          <a:srgbClr val="8DB4E4"/>
        </a:buClr>
        <a:buSzPct val="130000"/>
        <a:buFont typeface="幼圆" panose="02010509060101010101" pitchFamily="49" charset="-122"/>
        <a:buChar char=" "/>
        <a:defRPr kumimoji="0" sz="1600" b="0" i="0" u="none" kern="1200" baseline="0">
          <a:solidFill>
            <a:srgbClr val="979797"/>
          </a:solidFill>
          <a:effectLst/>
          <a:latin typeface="幼圆" panose="02010509060101010101" pitchFamily="49" charset="-122"/>
          <a:ea typeface="幼圆" panose="02010509060101010101" pitchFamily="49" charset="-122"/>
          <a:cs typeface="+mn-cs"/>
        </a:defRPr>
      </a:lvl2pPr>
      <a:lvl3pPr marL="11430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2000" b="0" i="0" u="none" kern="1200" baseline="0">
          <a:solidFill>
            <a:srgbClr val="5F5F5F"/>
          </a:solidFill>
          <a:effectLst/>
          <a:latin typeface="Calibri" panose="020F0502020204030204" pitchFamily="34" charset="0"/>
          <a:ea typeface="宋体" panose="02010600030101010101" pitchFamily="2" charset="-122"/>
          <a:cs typeface="+mn-cs"/>
        </a:defRPr>
      </a:lvl3pPr>
      <a:lvl4pPr marL="16002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b="0" i="0" u="none" kern="1200" baseline="0">
          <a:solidFill>
            <a:srgbClr val="5F5F5F"/>
          </a:solidFill>
          <a:effectLst/>
          <a:latin typeface="Calibri" panose="020F0502020204030204" pitchFamily="34" charset="0"/>
          <a:ea typeface="宋体" panose="02010600030101010101" pitchFamily="2" charset="-122"/>
          <a:cs typeface="+mn-cs"/>
        </a:defRPr>
      </a:lvl4pPr>
      <a:lvl5pPr marL="20574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b="0" i="0" u="none" kern="1200" baseline="0">
          <a:solidFill>
            <a:srgbClr val="5F5F5F"/>
          </a:solidFill>
          <a:effectLst/>
          <a:latin typeface="Calibri" panose="020F0502020204030204" pitchFamily="34" charset="0"/>
          <a:ea typeface="宋体" panose="0201060003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1pPr>
      <a:lvl2pPr marL="4572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2pPr>
      <a:lvl3pPr marL="9144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3pPr>
      <a:lvl4pPr marL="13716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4pPr>
      <a:lvl5pPr marL="18288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9.xml"/><Relationship Id="rId1" Type="http://schemas.openxmlformats.org/officeDocument/2006/relationships/image" Target="../media/image4.jpeg"/></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29.xml"/><Relationship Id="rId3" Type="http://schemas.openxmlformats.org/officeDocument/2006/relationships/image" Target="../media/image16.jpeg"/><Relationship Id="rId2" Type="http://schemas.openxmlformats.org/officeDocument/2006/relationships/image" Target="../media/image2.jpeg"/><Relationship Id="rId1" Type="http://schemas.openxmlformats.org/officeDocument/2006/relationships/image" Target="../media/image15.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9.xml"/><Relationship Id="rId1" Type="http://schemas.openxmlformats.org/officeDocument/2006/relationships/image" Target="../media/image2.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9.xml"/><Relationship Id="rId1" Type="http://schemas.openxmlformats.org/officeDocument/2006/relationships/image" Target="../media/image17.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29.xml"/><Relationship Id="rId3" Type="http://schemas.openxmlformats.org/officeDocument/2006/relationships/audio" Target="../media/audio1.wav"/><Relationship Id="rId2" Type="http://schemas.openxmlformats.org/officeDocument/2006/relationships/image" Target="../media/image5.jpeg"/><Relationship Id="rId1" Type="http://schemas.openxmlformats.org/officeDocument/2006/relationships/image" Target="../media/image2.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9.xml"/><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image" Target="../media/image7.png"/><Relationship Id="rId1" Type="http://schemas.openxmlformats.org/officeDocument/2006/relationships/image" Target="../media/image6.png"/></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29.xml"/><Relationship Id="rId3" Type="http://schemas.openxmlformats.org/officeDocument/2006/relationships/audio" Target="../media/audio1.wav"/><Relationship Id="rId2" Type="http://schemas.openxmlformats.org/officeDocument/2006/relationships/image" Target="../media/image8.jpeg"/><Relationship Id="rId1" Type="http://schemas.openxmlformats.org/officeDocument/2006/relationships/image" Target="../media/image2.jpeg"/></Relationships>
</file>

<file path=ppt/slides/_rels/slide6.xml.rels><?xml version="1.0" encoding="UTF-8" standalone="yes"?>
<Relationships xmlns="http://schemas.openxmlformats.org/package/2006/relationships"><Relationship Id="rId6" Type="http://schemas.openxmlformats.org/officeDocument/2006/relationships/slideLayout" Target="../slideLayouts/slideLayout29.xml"/><Relationship Id="rId5" Type="http://schemas.openxmlformats.org/officeDocument/2006/relationships/audio" Target="../media/audio1.wav"/><Relationship Id="rId4" Type="http://schemas.openxmlformats.org/officeDocument/2006/relationships/image" Target="../media/image11.png"/><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image" Target="../media/image2.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29.xml"/><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image" Target="../media/image14.jpeg"/><Relationship Id="rId1"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0" name="WordArt 206"/>
          <p:cNvSpPr>
            <a:spLocks noTextEdit="1"/>
          </p:cNvSpPr>
          <p:nvPr/>
        </p:nvSpPr>
        <p:spPr>
          <a:xfrm>
            <a:off x="971550" y="1773238"/>
            <a:ext cx="5976938" cy="2159000"/>
          </a:xfrm>
          <a:prstGeom prst="rect">
            <a:avLst/>
          </a:prstGeom>
        </p:spPr>
        <p:txBody>
          <a:bodyPr wrap="none" fromWordArt="1">
            <a:prstTxWarp prst="textTriangle">
              <a:avLst>
                <a:gd name="adj" fmla="val 50000"/>
              </a:avLst>
            </a:prstTxWarp>
            <a:normAutofit/>
            <a:scene3d>
              <a:camera prst="legacyObliqueTopLeft">
                <a:rot lat="0" lon="0" rev="0"/>
              </a:camera>
              <a:lightRig rig="legacyNormal3" dir="r"/>
            </a:scene3d>
            <a:sp3d extrusionH="174600" prstMaterial="legacyMatte">
              <a:extrusionClr>
                <a:srgbClr val="0066CC"/>
              </a:extrusionClr>
            </a:sp3d>
          </a:bodyPr>
          <a:p>
            <a:pPr algn="ctr" eaLnBrk="0" hangingPunct="0"/>
            <a:r>
              <a:rPr lang="zh-CN" altLang="en-US" sz="3600">
                <a:gradFill rotWithShape="1">
                  <a:gsLst>
                    <a:gs pos="0">
                      <a:srgbClr val="FFFFCC"/>
                    </a:gs>
                    <a:gs pos="100000">
                      <a:srgbClr val="FF9999"/>
                    </a:gs>
                  </a:gsLst>
                  <a:lin ang="5400000" scaled="1"/>
                  <a:tileRect/>
                </a:gradFill>
                <a:effectLst>
                  <a:outerShdw dist="38100" dir="2700063" algn="tl" rotWithShape="0">
                    <a:srgbClr val="000000">
                      <a:alpha val="43137"/>
                    </a:srgbClr>
                  </a:outerShdw>
                </a:effectLst>
                <a:latin typeface="宋体" panose="02010600030101010101" pitchFamily="2" charset="-122"/>
                <a:ea typeface="宋体" panose="02010600030101010101" pitchFamily="2" charset="-122"/>
              </a:rPr>
              <a:t>三位数乘两位数的乘法三位数乘两位数的乘法</a:t>
            </a:r>
            <a:endParaRPr lang="zh-CN" altLang="en-US" sz="3600">
              <a:gradFill rotWithShape="1">
                <a:gsLst>
                  <a:gs pos="0">
                    <a:srgbClr val="FFFFCC"/>
                  </a:gs>
                  <a:gs pos="100000">
                    <a:srgbClr val="FF9999"/>
                  </a:gs>
                </a:gsLst>
                <a:lin ang="5400000" scaled="1"/>
                <a:tileRect/>
              </a:gradFill>
              <a:effectLst>
                <a:outerShdw dist="38100" dir="2700063" algn="tl" rotWithShape="0">
                  <a:srgbClr val="000000">
                    <a:alpha val="43137"/>
                  </a:srgbClr>
                </a:outerShdw>
              </a:effectLst>
              <a:latin typeface="宋体" panose="02010600030101010101" pitchFamily="2" charset="-122"/>
              <a:ea typeface="宋体" panose="02010600030101010101" pitchFamily="2" charset="-122"/>
            </a:endParaRPr>
          </a:p>
        </p:txBody>
      </p:sp>
      <p:pic>
        <p:nvPicPr>
          <p:cNvPr id="7171" name="Picture 17" hidden="1"/>
          <p:cNvPicPr>
            <a:picLocks noChangeAspect="1"/>
          </p:cNvPicPr>
          <p:nvPr/>
        </p:nvPicPr>
        <p:blipFill>
          <a:blip r:embed="rId1"/>
          <a:stretch>
            <a:fillRect/>
          </a:stretch>
        </p:blipFill>
        <p:spPr>
          <a:xfrm>
            <a:off x="2540000" y="1905000"/>
            <a:ext cx="4064000" cy="3048000"/>
          </a:xfrm>
          <a:prstGeom prst="rect">
            <a:avLst/>
          </a:prstGeom>
          <a:noFill/>
          <a:ln w="9525">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 calcmode="lin" valueType="num">
                                      <p:cBhvr additive="base">
                                        <p:cTn id="7" dur="500" fill="hold"/>
                                        <p:tgtEl>
                                          <p:spTgt spid="7170"/>
                                        </p:tgtEl>
                                        <p:attrNameLst>
                                          <p:attrName>ppt_x</p:attrName>
                                        </p:attrNameLst>
                                      </p:cBhvr>
                                      <p:tavLst>
                                        <p:tav tm="100000">
                                          <p:val>
                                            <p:strVal val="#ppt_x"/>
                                          </p:val>
                                        </p:tav>
                                        <p:tav tm="0">
                                          <p:val>
                                            <p:strVal val="#ppt_x"/>
                                          </p:val>
                                        </p:tav>
                                      </p:tavLst>
                                    </p:anim>
                                    <p:anim calcmode="lin" valueType="num">
                                      <p:cBhvr additive="base">
                                        <p:cTn id="8" dur="500" fill="hold"/>
                                        <p:tgtEl>
                                          <p:spTgt spid="7170"/>
                                        </p:tgtEl>
                                        <p:attrNameLst>
                                          <p:attrName>ppt_y</p:attrName>
                                        </p:attrNameLst>
                                      </p:cBhvr>
                                      <p:tavLst>
                                        <p:tav tm="100000">
                                          <p:val>
                                            <p:strVal val="1+#ppt_h/2"/>
                                          </p:val>
                                        </p:tav>
                                        <p:tav tm="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WordArt 410" descr="窄竖线"/>
          <p:cNvSpPr>
            <a:spLocks noTextEdit="1"/>
          </p:cNvSpPr>
          <p:nvPr/>
        </p:nvSpPr>
        <p:spPr>
          <a:xfrm>
            <a:off x="1908175" y="476250"/>
            <a:ext cx="5029200" cy="1401763"/>
          </a:xfrm>
          <a:prstGeom prst="rect">
            <a:avLst/>
          </a:prstGeom>
        </p:spPr>
        <p:txBody>
          <a:bodyPr wrap="none" fromWordArt="1">
            <a:prstTxWarp prst="textCurveUp">
              <a:avLst>
                <a:gd name="adj" fmla="val 45977"/>
              </a:avLst>
            </a:prstTxWarp>
            <a:normAutofit/>
          </a:bodyPr>
          <a:p>
            <a:pPr algn="ctr" eaLnBrk="0" hangingPunct="0"/>
            <a:r>
              <a:rPr lang="zh-CN" altLang="en-US" sz="3600">
                <a:ln w="12700" cap="flat" cmpd="sng">
                  <a:solidFill>
                    <a:srgbClr val="000000"/>
                  </a:solidFill>
                  <a:prstDash val="solid"/>
                  <a:headEnd type="none" w="med" len="med"/>
                  <a:tailEnd type="none" w="med" len="med"/>
                </a:ln>
                <a:blipFill rotWithShape="0">
                  <a:blip r:embed="rId1"/>
                </a:blipFill>
                <a:effectLst>
                  <a:outerShdw dist="45790" dir="2021445" algn="ctr" rotWithShape="0">
                    <a:srgbClr val="808080">
                      <a:alpha val="79999"/>
                    </a:srgbClr>
                  </a:outerShdw>
                </a:effectLst>
                <a:latin typeface="+mn-ea" charset="0"/>
                <a:ea typeface="+mn-ea" charset="0"/>
              </a:rPr>
              <a:t>你学会了吗？你学会了吗？</a:t>
            </a:r>
            <a:endParaRPr lang="zh-CN" altLang="en-US" sz="3600">
              <a:ln w="12700" cap="flat" cmpd="sng">
                <a:solidFill>
                  <a:srgbClr val="000000"/>
                </a:solidFill>
                <a:prstDash val="solid"/>
                <a:headEnd type="none" w="med" len="med"/>
                <a:tailEnd type="none" w="med" len="med"/>
              </a:ln>
              <a:blipFill rotWithShape="0">
                <a:blip r:embed="rId1"/>
              </a:blipFill>
              <a:effectLst>
                <a:outerShdw dist="45790" dir="2021445" algn="ctr" rotWithShape="0">
                  <a:srgbClr val="808080">
                    <a:alpha val="79999"/>
                  </a:srgbClr>
                </a:outerShdw>
              </a:effectLst>
              <a:latin typeface="+mn-ea" charset="0"/>
              <a:ea typeface="+mn-ea" charset="0"/>
            </a:endParaRPr>
          </a:p>
        </p:txBody>
      </p:sp>
      <p:sp>
        <p:nvSpPr>
          <p:cNvPr id="16387" name="Rectangle 412"/>
          <p:cNvSpPr/>
          <p:nvPr/>
        </p:nvSpPr>
        <p:spPr>
          <a:xfrm>
            <a:off x="1835150" y="2565400"/>
            <a:ext cx="5400675" cy="1570038"/>
          </a:xfrm>
          <a:prstGeom prst="rect">
            <a:avLst/>
          </a:prstGeom>
          <a:noFill/>
          <a:ln w="9525">
            <a:noFill/>
          </a:ln>
        </p:spPr>
        <p:txBody>
          <a:bodyPr>
            <a:spAutoFit/>
          </a:bodyPr>
          <a:lstStyle>
            <a:lvl1pPr marL="357505" indent="-357505" algn="just" defTabSz="914400" rtl="0" eaLnBrk="0" fontAlgn="base" hangingPunct="0">
              <a:lnSpc>
                <a:spcPct val="110000"/>
              </a:lnSpc>
              <a:spcBef>
                <a:spcPts val="1800"/>
              </a:spcBef>
              <a:spcAft>
                <a:spcPct val="0"/>
              </a:spcAft>
              <a:buClr>
                <a:srgbClr val="1FB1E5"/>
              </a:buClr>
              <a:buSzPct val="130000"/>
              <a:buFontTx/>
              <a:buBlip>
                <a:blip r:embed="rId2"/>
              </a:buBlip>
              <a:defRPr kumimoji="0" sz="2000" u="none" kern="1200" baseline="0">
                <a:solidFill>
                  <a:srgbClr val="1486AE"/>
                </a:solidFill>
                <a:effectLst/>
                <a:latin typeface="+mn-lt"/>
                <a:ea typeface="+mn-ea"/>
                <a:cs typeface="+mn-cs"/>
              </a:defRPr>
            </a:lvl1pPr>
            <a:lvl2pPr marL="357505" indent="-357505" algn="just" defTabSz="914400" rtl="0" eaLnBrk="0" fontAlgn="base" hangingPunct="0">
              <a:lnSpc>
                <a:spcPct val="130000"/>
              </a:lnSpc>
              <a:spcBef>
                <a:spcPct val="0"/>
              </a:spcBef>
              <a:spcAft>
                <a:spcPts val="600"/>
              </a:spcAft>
              <a:buClr>
                <a:srgbClr val="8DB4E4"/>
              </a:buClr>
              <a:buSzPct val="130000"/>
              <a:buFont typeface="幼圆" panose="02010509060101010101" pitchFamily="49" charset="-122"/>
              <a:buChar char=" "/>
              <a:defRPr kumimoji="0" sz="1600" u="none" kern="1200" baseline="0">
                <a:solidFill>
                  <a:srgbClr val="979797"/>
                </a:solidFill>
                <a:effectLst/>
                <a:latin typeface="幼圆" panose="02010509060101010101" pitchFamily="49" charset="-122"/>
                <a:ea typeface="幼圆" panose="02010509060101010101" pitchFamily="49" charset="-122"/>
                <a:cs typeface="+mn-cs"/>
              </a:defRPr>
            </a:lvl2pPr>
            <a:lvl3pPr marL="11430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2000" u="none" kern="1200" baseline="0">
                <a:solidFill>
                  <a:srgbClr val="5F5F5F"/>
                </a:solidFill>
                <a:effectLst/>
                <a:latin typeface="Calibri" panose="020F0502020204030204" pitchFamily="34" charset="0"/>
                <a:ea typeface="宋体" panose="02010600030101010101" pitchFamily="2" charset="-122"/>
                <a:cs typeface="+mn-cs"/>
              </a:defRPr>
            </a:lvl3pPr>
            <a:lvl4pPr marL="16002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4pPr>
            <a:lvl5pPr marL="20574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5pPr>
          </a:lstStyle>
          <a:p>
            <a:pPr marL="0" lvl="0" indent="0" algn="l" eaLnBrk="1" hangingPunct="1">
              <a:lnSpc>
                <a:spcPct val="100000"/>
              </a:lnSpc>
              <a:spcBef>
                <a:spcPct val="50000"/>
              </a:spcBef>
              <a:buClrTx/>
              <a:buSzPct val="100000"/>
              <a:buNone/>
            </a:pPr>
            <a:r>
              <a:rPr lang="zh-CN" altLang="en-US" sz="3200" b="1">
                <a:solidFill>
                  <a:srgbClr val="D6522E"/>
                </a:solidFill>
                <a:latin typeface="微软雅黑" panose="020B0503020204020204" pitchFamily="34" charset="-122"/>
                <a:sym typeface="Calibri" panose="020F0502020204030204" pitchFamily="34" charset="0"/>
              </a:rPr>
              <a:t>本节课我们主要学习了哪些内容？我们一起来总结一下吧！</a:t>
            </a:r>
            <a:endParaRPr lang="en-US" altLang="en-US" sz="3200">
              <a:solidFill>
                <a:srgbClr val="000000"/>
              </a:solidFill>
              <a:latin typeface="微软雅黑" panose="020B0503020204020204" pitchFamily="34" charset="-122"/>
              <a:sym typeface="Calibri" panose="020F0502020204030204" pitchFamily="34" charset="0"/>
            </a:endParaRPr>
          </a:p>
        </p:txBody>
      </p:sp>
      <p:pic>
        <p:nvPicPr>
          <p:cNvPr id="16388" name="Picture 45" hidden="1"/>
          <p:cNvPicPr>
            <a:picLocks noChangeAspect="1"/>
          </p:cNvPicPr>
          <p:nvPr/>
        </p:nvPicPr>
        <p:blipFill>
          <a:blip r:embed="rId3"/>
          <a:stretch>
            <a:fillRect/>
          </a:stretch>
        </p:blipFill>
        <p:spPr>
          <a:xfrm>
            <a:off x="3048000" y="1295400"/>
            <a:ext cx="3048000" cy="4267200"/>
          </a:xfrm>
          <a:prstGeom prst="rect">
            <a:avLst/>
          </a:prstGeom>
          <a:noFill/>
          <a:ln w="9525">
            <a:noFill/>
          </a:ln>
        </p:spPr>
      </p:pic>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10" name="文本框 1"/>
          <p:cNvSpPr/>
          <p:nvPr/>
        </p:nvSpPr>
        <p:spPr>
          <a:xfrm>
            <a:off x="466725" y="315913"/>
            <a:ext cx="6850063" cy="800100"/>
          </a:xfrm>
          <a:prstGeom prst="rect">
            <a:avLst/>
          </a:prstGeom>
          <a:noFill/>
          <a:ln w="9525">
            <a:noFill/>
          </a:ln>
        </p:spPr>
        <p:txBody>
          <a:bodyPr>
            <a:spAutoFit/>
          </a:bodyPr>
          <a:lstStyle>
            <a:lvl1pPr marL="357505" indent="-357505" algn="just" defTabSz="914400" rtl="0" eaLnBrk="0" fontAlgn="base" hangingPunct="0">
              <a:lnSpc>
                <a:spcPct val="110000"/>
              </a:lnSpc>
              <a:spcBef>
                <a:spcPts val="1800"/>
              </a:spcBef>
              <a:spcAft>
                <a:spcPct val="0"/>
              </a:spcAft>
              <a:buClr>
                <a:srgbClr val="1FB1E5"/>
              </a:buClr>
              <a:buSzPct val="130000"/>
              <a:buFontTx/>
              <a:buBlip>
                <a:blip r:embed="rId1"/>
              </a:buBlip>
              <a:defRPr kumimoji="0" sz="2000" u="none" kern="1200" baseline="0">
                <a:solidFill>
                  <a:srgbClr val="1486AE"/>
                </a:solidFill>
                <a:effectLst/>
                <a:latin typeface="+mn-lt"/>
                <a:ea typeface="+mn-ea"/>
                <a:cs typeface="+mn-cs"/>
              </a:defRPr>
            </a:lvl1pPr>
            <a:lvl2pPr marL="357505" indent="-357505" algn="just" defTabSz="914400" rtl="0" eaLnBrk="0" fontAlgn="base" hangingPunct="0">
              <a:lnSpc>
                <a:spcPct val="130000"/>
              </a:lnSpc>
              <a:spcBef>
                <a:spcPct val="0"/>
              </a:spcBef>
              <a:spcAft>
                <a:spcPts val="600"/>
              </a:spcAft>
              <a:buClr>
                <a:srgbClr val="8DB4E4"/>
              </a:buClr>
              <a:buSzPct val="130000"/>
              <a:buFont typeface="幼圆" panose="02010509060101010101" pitchFamily="49" charset="-122"/>
              <a:buChar char=" "/>
              <a:defRPr kumimoji="0" sz="1600" u="none" kern="1200" baseline="0">
                <a:solidFill>
                  <a:srgbClr val="979797"/>
                </a:solidFill>
                <a:effectLst/>
                <a:latin typeface="幼圆" panose="02010509060101010101" pitchFamily="49" charset="-122"/>
                <a:ea typeface="幼圆" panose="02010509060101010101" pitchFamily="49" charset="-122"/>
                <a:cs typeface="+mn-cs"/>
              </a:defRPr>
            </a:lvl2pPr>
            <a:lvl3pPr marL="11430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2000" u="none" kern="1200" baseline="0">
                <a:solidFill>
                  <a:srgbClr val="5F5F5F"/>
                </a:solidFill>
                <a:effectLst/>
                <a:latin typeface="Calibri" panose="020F0502020204030204" pitchFamily="34" charset="0"/>
                <a:ea typeface="宋体" panose="02010600030101010101" pitchFamily="2" charset="-122"/>
                <a:cs typeface="+mn-cs"/>
              </a:defRPr>
            </a:lvl3pPr>
            <a:lvl4pPr marL="16002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4pPr>
            <a:lvl5pPr marL="20574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5pPr>
          </a:lstStyle>
          <a:p>
            <a:pPr marL="0" lvl="0" indent="0" algn="l" eaLnBrk="1" hangingPunct="1">
              <a:lnSpc>
                <a:spcPct val="100000"/>
              </a:lnSpc>
              <a:spcBef>
                <a:spcPct val="0"/>
              </a:spcBef>
              <a:buClrTx/>
              <a:buSzPct val="100000"/>
              <a:buNone/>
            </a:pPr>
            <a:r>
              <a:rPr lang="zh-CN" altLang="en-US" sz="2800">
                <a:solidFill>
                  <a:srgbClr val="000000"/>
                </a:solidFill>
                <a:latin typeface="Calibri" panose="020F0502020204030204" pitchFamily="34" charset="0"/>
                <a:ea typeface="幼圆" panose="02010509060101010101" pitchFamily="49" charset="-122"/>
                <a:sym typeface="Calibri" panose="020F0502020204030204" pitchFamily="34" charset="0"/>
              </a:rPr>
              <a:t>三位数乘两位数的计算法则；</a:t>
            </a:r>
            <a:endParaRPr lang="en-US" altLang="zh-CN" sz="2800">
              <a:solidFill>
                <a:srgbClr val="000000"/>
              </a:solidFill>
              <a:latin typeface="Calibri" panose="020F0502020204030204" pitchFamily="34" charset="0"/>
              <a:ea typeface="幼圆" panose="02010509060101010101" pitchFamily="49" charset="-122"/>
              <a:sym typeface="Calibri" panose="020F0502020204030204" pitchFamily="34" charset="0"/>
            </a:endParaRPr>
          </a:p>
          <a:p>
            <a:pPr marL="0" lvl="0" indent="0" algn="l" eaLnBrk="1" hangingPunct="1">
              <a:lnSpc>
                <a:spcPct val="100000"/>
              </a:lnSpc>
              <a:spcBef>
                <a:spcPct val="0"/>
              </a:spcBef>
              <a:buClrTx/>
              <a:buSzPct val="100000"/>
              <a:buNone/>
            </a:pPr>
            <a:endParaRPr lang="zh-CN" altLang="en-US" sz="1800">
              <a:solidFill>
                <a:srgbClr val="000000"/>
              </a:solidFill>
              <a:latin typeface="Calibri" panose="020F0502020204030204" pitchFamily="34" charset="0"/>
              <a:ea typeface="幼圆" panose="02010509060101010101" pitchFamily="49" charset="-122"/>
              <a:sym typeface="Calibri" panose="020F0502020204030204" pitchFamily="34" charset="0"/>
            </a:endParaRPr>
          </a:p>
        </p:txBody>
      </p:sp>
      <p:sp>
        <p:nvSpPr>
          <p:cNvPr id="17411" name="文本框 2"/>
          <p:cNvSpPr/>
          <p:nvPr/>
        </p:nvSpPr>
        <p:spPr>
          <a:xfrm>
            <a:off x="733425" y="969963"/>
            <a:ext cx="7943850" cy="3538537"/>
          </a:xfrm>
          <a:prstGeom prst="rect">
            <a:avLst/>
          </a:prstGeom>
          <a:noFill/>
          <a:ln w="9525">
            <a:noFill/>
          </a:ln>
        </p:spPr>
        <p:txBody>
          <a:bodyPr>
            <a:spAutoFit/>
          </a:bodyPr>
          <a:p>
            <a:r>
              <a:rPr lang="en-US" altLang="zh-CN" sz="2800">
                <a:latin typeface="微软雅黑" panose="020B0503020204020204" pitchFamily="34" charset="-122"/>
              </a:rPr>
              <a:t>1</a:t>
            </a:r>
            <a:r>
              <a:rPr lang="zh-CN" altLang="en-US" sz="2800">
                <a:latin typeface="微软雅黑" panose="020B0503020204020204" pitchFamily="34" charset="-122"/>
              </a:rPr>
              <a:t>、数位对齐、用第二个因数</a:t>
            </a:r>
            <a:r>
              <a:rPr lang="zh-CN" altLang="en-US" sz="2800">
                <a:solidFill>
                  <a:srgbClr val="FF0000"/>
                </a:solidFill>
                <a:latin typeface="微软雅黑" panose="020B0503020204020204" pitchFamily="34" charset="-122"/>
              </a:rPr>
              <a:t>个位上</a:t>
            </a:r>
            <a:r>
              <a:rPr lang="zh-CN" altLang="en-US" sz="2800">
                <a:latin typeface="微软雅黑" panose="020B0503020204020204" pitchFamily="34" charset="-122"/>
              </a:rPr>
              <a:t>的数去乘第一个因数，所得的</a:t>
            </a:r>
            <a:r>
              <a:rPr lang="zh-CN" altLang="en-US" sz="2800">
                <a:solidFill>
                  <a:srgbClr val="FF0000"/>
                </a:solidFill>
                <a:latin typeface="微软雅黑" panose="020B0503020204020204" pitchFamily="34" charset="-122"/>
              </a:rPr>
              <a:t>积的末位</a:t>
            </a:r>
            <a:r>
              <a:rPr lang="zh-CN" altLang="en-US" sz="2800">
                <a:latin typeface="微软雅黑" panose="020B0503020204020204" pitchFamily="34" charset="-122"/>
              </a:rPr>
              <a:t>和</a:t>
            </a:r>
            <a:r>
              <a:rPr lang="zh-CN" altLang="en-US" sz="2800">
                <a:solidFill>
                  <a:srgbClr val="FF0000"/>
                </a:solidFill>
                <a:latin typeface="微软雅黑" panose="020B0503020204020204" pitchFamily="34" charset="-122"/>
              </a:rPr>
              <a:t>个位对齐</a:t>
            </a:r>
            <a:r>
              <a:rPr lang="zh-CN" altLang="en-US" sz="2800">
                <a:latin typeface="微软雅黑" panose="020B0503020204020204" pitchFamily="34" charset="-122"/>
              </a:rPr>
              <a:t>。</a:t>
            </a:r>
            <a:br>
              <a:rPr lang="zh-CN" altLang="en-US" sz="2800">
                <a:latin typeface="微软雅黑" panose="020B0503020204020204" pitchFamily="34" charset="-122"/>
              </a:rPr>
            </a:br>
            <a:br>
              <a:rPr lang="zh-CN" altLang="en-US" sz="2800">
                <a:latin typeface="微软雅黑" panose="020B0503020204020204" pitchFamily="34" charset="-122"/>
              </a:rPr>
            </a:br>
            <a:r>
              <a:rPr lang="en-US" altLang="zh-CN" sz="2800">
                <a:latin typeface="微软雅黑" panose="020B0503020204020204" pitchFamily="34" charset="-122"/>
              </a:rPr>
              <a:t>2</a:t>
            </a:r>
            <a:r>
              <a:rPr lang="zh-CN" altLang="en-US" sz="2800">
                <a:latin typeface="微软雅黑" panose="020B0503020204020204" pitchFamily="34" charset="-122"/>
              </a:rPr>
              <a:t>、再用第二个因数</a:t>
            </a:r>
            <a:r>
              <a:rPr lang="zh-CN" altLang="en-US" sz="2800">
                <a:solidFill>
                  <a:srgbClr val="FF0000"/>
                </a:solidFill>
                <a:latin typeface="微软雅黑" panose="020B0503020204020204" pitchFamily="34" charset="-122"/>
              </a:rPr>
              <a:t>十位上</a:t>
            </a:r>
            <a:r>
              <a:rPr lang="zh-CN" altLang="en-US" sz="2800">
                <a:latin typeface="微软雅黑" panose="020B0503020204020204" pitchFamily="34" charset="-122"/>
              </a:rPr>
              <a:t>的数去乘第一个因数，所得的</a:t>
            </a:r>
            <a:r>
              <a:rPr lang="zh-CN" altLang="en-US" sz="2800">
                <a:solidFill>
                  <a:srgbClr val="FF0000"/>
                </a:solidFill>
                <a:latin typeface="微软雅黑" panose="020B0503020204020204" pitchFamily="34" charset="-122"/>
              </a:rPr>
              <a:t>积的末位</a:t>
            </a:r>
            <a:r>
              <a:rPr lang="zh-CN" altLang="en-US" sz="2800">
                <a:latin typeface="微软雅黑" panose="020B0503020204020204" pitchFamily="34" charset="-122"/>
              </a:rPr>
              <a:t>和</a:t>
            </a:r>
            <a:r>
              <a:rPr lang="zh-CN" altLang="en-US" sz="2800">
                <a:solidFill>
                  <a:srgbClr val="FF0000"/>
                </a:solidFill>
                <a:latin typeface="微软雅黑" panose="020B0503020204020204" pitchFamily="34" charset="-122"/>
              </a:rPr>
              <a:t>十位对齐</a:t>
            </a:r>
            <a:r>
              <a:rPr lang="zh-CN" altLang="en-US" sz="2800">
                <a:latin typeface="微软雅黑" panose="020B0503020204020204" pitchFamily="34" charset="-122"/>
              </a:rPr>
              <a:t>。</a:t>
            </a:r>
            <a:br>
              <a:rPr lang="zh-CN" altLang="en-US" sz="2800">
                <a:latin typeface="微软雅黑" panose="020B0503020204020204" pitchFamily="34" charset="-122"/>
              </a:rPr>
            </a:br>
            <a:br>
              <a:rPr lang="zh-CN" altLang="en-US" sz="2800">
                <a:latin typeface="微软雅黑" panose="020B0503020204020204" pitchFamily="34" charset="-122"/>
              </a:rPr>
            </a:br>
            <a:r>
              <a:rPr lang="en-US" altLang="zh-CN" sz="2800">
                <a:latin typeface="微软雅黑" panose="020B0503020204020204" pitchFamily="34" charset="-122"/>
              </a:rPr>
              <a:t>3</a:t>
            </a:r>
            <a:r>
              <a:rPr lang="zh-CN" altLang="en-US" sz="2800">
                <a:latin typeface="微软雅黑" panose="020B0503020204020204" pitchFamily="34" charset="-122"/>
              </a:rPr>
              <a:t>、最后把两次乘得的积相加。</a:t>
            </a:r>
            <a:br>
              <a:rPr lang="zh-CN" altLang="en-US" sz="2800">
                <a:latin typeface="微软雅黑" panose="020B0503020204020204" pitchFamily="34" charset="-122"/>
              </a:rPr>
            </a:br>
            <a:endParaRPr lang="zh-CN" altLang="en-US" sz="2800"/>
          </a:p>
        </p:txBody>
      </p:sp>
      <p:sp>
        <p:nvSpPr>
          <p:cNvPr id="17412" name="文本框 3"/>
          <p:cNvSpPr/>
          <p:nvPr/>
        </p:nvSpPr>
        <p:spPr>
          <a:xfrm>
            <a:off x="547688" y="4470400"/>
            <a:ext cx="8048625" cy="1384300"/>
          </a:xfrm>
          <a:prstGeom prst="rect">
            <a:avLst/>
          </a:prstGeom>
          <a:noFill/>
          <a:ln w="9525">
            <a:noFill/>
          </a:ln>
        </p:spPr>
        <p:txBody>
          <a:bodyPr>
            <a:spAutoFit/>
          </a:bodyPr>
          <a:lstStyle>
            <a:lvl1pPr marL="357505" indent="-357505" algn="just" defTabSz="914400" rtl="0" eaLnBrk="0" fontAlgn="base" hangingPunct="0">
              <a:lnSpc>
                <a:spcPct val="110000"/>
              </a:lnSpc>
              <a:spcBef>
                <a:spcPts val="1800"/>
              </a:spcBef>
              <a:spcAft>
                <a:spcPct val="0"/>
              </a:spcAft>
              <a:buClr>
                <a:srgbClr val="1FB1E5"/>
              </a:buClr>
              <a:buSzPct val="130000"/>
              <a:buFontTx/>
              <a:buBlip>
                <a:blip r:embed="rId1"/>
              </a:buBlip>
              <a:defRPr kumimoji="0" sz="2000" u="none" kern="1200" baseline="0">
                <a:solidFill>
                  <a:srgbClr val="1486AE"/>
                </a:solidFill>
                <a:effectLst/>
                <a:latin typeface="+mn-lt"/>
                <a:ea typeface="+mn-ea"/>
                <a:cs typeface="+mn-cs"/>
              </a:defRPr>
            </a:lvl1pPr>
            <a:lvl2pPr marL="357505" indent="-357505" algn="just" defTabSz="914400" rtl="0" eaLnBrk="0" fontAlgn="base" hangingPunct="0">
              <a:lnSpc>
                <a:spcPct val="130000"/>
              </a:lnSpc>
              <a:spcBef>
                <a:spcPct val="0"/>
              </a:spcBef>
              <a:spcAft>
                <a:spcPts val="600"/>
              </a:spcAft>
              <a:buClr>
                <a:srgbClr val="8DB4E4"/>
              </a:buClr>
              <a:buSzPct val="130000"/>
              <a:buFont typeface="幼圆" panose="02010509060101010101" pitchFamily="49" charset="-122"/>
              <a:buChar char=" "/>
              <a:defRPr kumimoji="0" sz="1600" u="none" kern="1200" baseline="0">
                <a:solidFill>
                  <a:srgbClr val="979797"/>
                </a:solidFill>
                <a:effectLst/>
                <a:latin typeface="幼圆" panose="02010509060101010101" pitchFamily="49" charset="-122"/>
                <a:ea typeface="幼圆" panose="02010509060101010101" pitchFamily="49" charset="-122"/>
                <a:cs typeface="+mn-cs"/>
              </a:defRPr>
            </a:lvl2pPr>
            <a:lvl3pPr marL="11430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2000" u="none" kern="1200" baseline="0">
                <a:solidFill>
                  <a:srgbClr val="5F5F5F"/>
                </a:solidFill>
                <a:effectLst/>
                <a:latin typeface="Calibri" panose="020F0502020204030204" pitchFamily="34" charset="0"/>
                <a:ea typeface="宋体" panose="02010600030101010101" pitchFamily="2" charset="-122"/>
                <a:cs typeface="+mn-cs"/>
              </a:defRPr>
            </a:lvl3pPr>
            <a:lvl4pPr marL="16002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4pPr>
            <a:lvl5pPr marL="20574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5pPr>
          </a:lstStyle>
          <a:p>
            <a:pPr marL="0" lvl="0" indent="0" algn="l" eaLnBrk="1" hangingPunct="1">
              <a:lnSpc>
                <a:spcPct val="100000"/>
              </a:lnSpc>
              <a:spcBef>
                <a:spcPct val="0"/>
              </a:spcBef>
              <a:buClrTx/>
              <a:buSzPct val="100000"/>
              <a:buNone/>
            </a:pPr>
            <a:r>
              <a:rPr lang="zh-CN" altLang="en-US" sz="2800">
                <a:solidFill>
                  <a:srgbClr val="FF0000"/>
                </a:solidFill>
                <a:latin typeface="Calibri" panose="020F0502020204030204" pitchFamily="34" charset="0"/>
                <a:ea typeface="幼圆" panose="02010509060101010101" pitchFamily="49" charset="-122"/>
                <a:sym typeface="Calibri" panose="020F0502020204030204" pitchFamily="34" charset="0"/>
              </a:rPr>
              <a:t>特别地</a:t>
            </a:r>
            <a:r>
              <a:rPr lang="zh-CN" altLang="en-US" sz="2800">
                <a:solidFill>
                  <a:srgbClr val="000000"/>
                </a:solidFill>
                <a:latin typeface="Calibri" panose="020F0502020204030204" pitchFamily="34" charset="0"/>
                <a:ea typeface="幼圆" panose="02010509060101010101" pitchFamily="49" charset="-122"/>
                <a:sym typeface="Calibri" panose="020F0502020204030204" pitchFamily="34" charset="0"/>
              </a:rPr>
              <a:t>：因数末尾有零的，把零以前的数相乘，再看两个因数的末尾一共有几个零，就在积后面添上几个零</a:t>
            </a:r>
            <a:endParaRPr lang="zh-CN" altLang="en-US" sz="2800">
              <a:solidFill>
                <a:srgbClr val="000000"/>
              </a:solidFill>
              <a:latin typeface="Calibri" panose="020F0502020204030204" pitchFamily="34" charset="0"/>
              <a:ea typeface="幼圆" panose="02010509060101010101" pitchFamily="49" charset="-122"/>
              <a:sym typeface="Calibri" panose="020F0502020204030204" pitchFamily="34" charset="0"/>
            </a:endParaRP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文本框 2"/>
          <p:cNvSpPr/>
          <p:nvPr/>
        </p:nvSpPr>
        <p:spPr>
          <a:xfrm>
            <a:off x="1054100" y="2368550"/>
            <a:ext cx="7345363" cy="769938"/>
          </a:xfrm>
          <a:prstGeom prst="rect">
            <a:avLst/>
          </a:prstGeom>
          <a:noFill/>
          <a:ln w="9525">
            <a:noFill/>
          </a:ln>
        </p:spPr>
        <p:txBody>
          <a:bodyPr>
            <a:spAutoFit/>
          </a:bodyPr>
          <a:p>
            <a:r>
              <a:rPr lang="zh-CN" altLang="en-US" sz="4400">
                <a:latin typeface="微软雅黑" panose="020B0503020204020204" pitchFamily="34" charset="-122"/>
                <a:ea typeface="微软雅黑" panose="020B0503020204020204" pitchFamily="34" charset="-122"/>
              </a:rPr>
              <a:t>课后作业： 教材</a:t>
            </a:r>
            <a:r>
              <a:rPr lang="en-US" altLang="zh-CN" sz="4400">
                <a:latin typeface="微软雅黑" panose="020B0503020204020204" pitchFamily="34" charset="-122"/>
                <a:ea typeface="微软雅黑" panose="020B0503020204020204" pitchFamily="34" charset="-122"/>
              </a:rPr>
              <a:t>p47</a:t>
            </a:r>
            <a:r>
              <a:rPr lang="zh-CN" altLang="en-US" sz="4400">
                <a:latin typeface="微软雅黑" panose="020B0503020204020204" pitchFamily="34" charset="-122"/>
                <a:ea typeface="微软雅黑" panose="020B0503020204020204" pitchFamily="34" charset="-122"/>
              </a:rPr>
              <a:t>做一做</a:t>
            </a:r>
            <a:endParaRPr lang="zh-CN" altLang="en-US" sz="4400">
              <a:latin typeface="微软雅黑" panose="020B0503020204020204" pitchFamily="34" charset="-122"/>
              <a:ea typeface="微软雅黑" panose="020B0503020204020204" pitchFamily="34" charset="-122"/>
            </a:endParaRP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8" name="矩形 2"/>
          <p:cNvSpPr/>
          <p:nvPr/>
        </p:nvSpPr>
        <p:spPr>
          <a:xfrm>
            <a:off x="2397125" y="2490788"/>
            <a:ext cx="4049713" cy="1200150"/>
          </a:xfrm>
          <a:prstGeom prst="rect">
            <a:avLst/>
          </a:prstGeom>
          <a:noFill/>
          <a:ln w="9525">
            <a:noFill/>
          </a:ln>
        </p:spPr>
        <p:txBody>
          <a:bodyPr>
            <a:spAutoFit/>
          </a:bodyPr>
          <a:p>
            <a:pPr algn="ctr" defTabSz="914400">
              <a:buClrTx/>
              <a:buSzPct val="100000"/>
              <a:buFontTx/>
              <a:buNone/>
            </a:pPr>
            <a:r>
              <a:rPr lang="zh-CN" altLang="en-US" sz="7200">
                <a:latin typeface="微软雅黑" panose="020B0503020204020204" pitchFamily="34" charset="-122"/>
                <a:ea typeface="微软雅黑" panose="020B0503020204020204" pitchFamily="34" charset="-122"/>
              </a:rPr>
              <a:t>谢谢观看</a:t>
            </a:r>
            <a:r>
              <a:rPr lang="en-US" altLang="zh-CN" sz="7200">
                <a:latin typeface="微软雅黑" panose="020B0503020204020204" pitchFamily="34" charset="-122"/>
                <a:ea typeface="微软雅黑" panose="020B0503020204020204" pitchFamily="34" charset="-122"/>
              </a:rPr>
              <a:t>!</a:t>
            </a:r>
            <a:endParaRPr lang="zh-CN" altLang="en-US" sz="7200"/>
          </a:p>
        </p:txBody>
      </p:sp>
      <p:pic>
        <p:nvPicPr>
          <p:cNvPr id="19459" name="New picture"/>
          <p:cNvPicPr>
            <a:picLocks noChangeAspect="1"/>
          </p:cNvPicPr>
          <p:nvPr/>
        </p:nvPicPr>
        <p:blipFill>
          <a:blip r:embed="rId1"/>
          <a:stretch>
            <a:fillRect/>
          </a:stretch>
        </p:blipFill>
        <p:spPr>
          <a:xfrm>
            <a:off x="11493500" y="11023600"/>
            <a:ext cx="355600" cy="254000"/>
          </a:xfrm>
          <a:prstGeom prst="rect">
            <a:avLst/>
          </a:prstGeom>
          <a:noFill/>
          <a:ln w="9525">
            <a:noFill/>
          </a:ln>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4" name="Rectangle 228"/>
          <p:cNvSpPr/>
          <p:nvPr/>
        </p:nvSpPr>
        <p:spPr>
          <a:xfrm>
            <a:off x="1116013" y="1152525"/>
            <a:ext cx="1825625" cy="2062163"/>
          </a:xfrm>
          <a:prstGeom prst="rect">
            <a:avLst/>
          </a:prstGeom>
          <a:noFill/>
          <a:ln w="9525">
            <a:noFill/>
          </a:ln>
        </p:spPr>
        <p:txBody>
          <a:bodyPr wrap="none">
            <a:spAutoFit/>
          </a:bodyPr>
          <a:lstStyle>
            <a:lvl1pPr marL="357505" indent="-357505" algn="just" defTabSz="914400" rtl="0" eaLnBrk="0" fontAlgn="base" hangingPunct="0">
              <a:lnSpc>
                <a:spcPct val="110000"/>
              </a:lnSpc>
              <a:spcBef>
                <a:spcPts val="1800"/>
              </a:spcBef>
              <a:spcAft>
                <a:spcPct val="0"/>
              </a:spcAft>
              <a:buClr>
                <a:srgbClr val="1FB1E5"/>
              </a:buClr>
              <a:buSzPct val="130000"/>
              <a:buFontTx/>
              <a:buBlip>
                <a:blip r:embed="rId1"/>
              </a:buBlip>
              <a:defRPr kumimoji="0" sz="2000" u="none" kern="1200" baseline="0">
                <a:solidFill>
                  <a:srgbClr val="1486AE"/>
                </a:solidFill>
                <a:effectLst/>
                <a:latin typeface="+mn-lt"/>
                <a:ea typeface="+mn-ea"/>
                <a:cs typeface="+mn-cs"/>
              </a:defRPr>
            </a:lvl1pPr>
            <a:lvl2pPr marL="357505" indent="-357505" algn="just" defTabSz="914400" rtl="0" eaLnBrk="0" fontAlgn="base" hangingPunct="0">
              <a:lnSpc>
                <a:spcPct val="130000"/>
              </a:lnSpc>
              <a:spcBef>
                <a:spcPct val="0"/>
              </a:spcBef>
              <a:spcAft>
                <a:spcPts val="600"/>
              </a:spcAft>
              <a:buClr>
                <a:srgbClr val="8DB4E4"/>
              </a:buClr>
              <a:buSzPct val="130000"/>
              <a:buFont typeface="幼圆" panose="02010509060101010101" pitchFamily="49" charset="-122"/>
              <a:buChar char=" "/>
              <a:defRPr kumimoji="0" sz="1600" u="none" kern="1200" baseline="0">
                <a:solidFill>
                  <a:srgbClr val="979797"/>
                </a:solidFill>
                <a:effectLst/>
                <a:latin typeface="幼圆" panose="02010509060101010101" pitchFamily="49" charset="-122"/>
                <a:ea typeface="幼圆" panose="02010509060101010101" pitchFamily="49" charset="-122"/>
                <a:cs typeface="+mn-cs"/>
              </a:defRPr>
            </a:lvl2pPr>
            <a:lvl3pPr marL="11430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2000" u="none" kern="1200" baseline="0">
                <a:solidFill>
                  <a:srgbClr val="5F5F5F"/>
                </a:solidFill>
                <a:effectLst/>
                <a:latin typeface="Calibri" panose="020F0502020204030204" pitchFamily="34" charset="0"/>
                <a:ea typeface="宋体" panose="02010600030101010101" pitchFamily="2" charset="-122"/>
                <a:cs typeface="+mn-cs"/>
              </a:defRPr>
            </a:lvl3pPr>
            <a:lvl4pPr marL="16002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4pPr>
            <a:lvl5pPr marL="20574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5pPr>
          </a:lstStyle>
          <a:p>
            <a:pPr marL="457200" lvl="0" indent="-457200" algn="l" eaLnBrk="1" hangingPunct="1">
              <a:lnSpc>
                <a:spcPct val="100000"/>
              </a:lnSpc>
              <a:spcBef>
                <a:spcPct val="0"/>
              </a:spcBef>
              <a:buClrTx/>
              <a:buSzPct val="100000"/>
              <a:buNone/>
            </a:pPr>
            <a:r>
              <a:rPr lang="en-US" altLang="zh-CN" sz="2800">
                <a:solidFill>
                  <a:srgbClr val="5F5F5F"/>
                </a:solidFill>
                <a:latin typeface="Tahoma" panose="020B0604030504040204" pitchFamily="34" charset="0"/>
                <a:ea typeface="宋体" panose="02010600030101010101" pitchFamily="2" charset="-122"/>
                <a:sym typeface="Calibri" panose="020F0502020204030204" pitchFamily="34" charset="0"/>
              </a:rPr>
              <a:t>    </a:t>
            </a:r>
            <a:r>
              <a:rPr lang="en-US" altLang="zh-CN" sz="3200">
                <a:solidFill>
                  <a:srgbClr val="5F5F5F"/>
                </a:solidFill>
                <a:latin typeface="Tahoma" panose="020B0604030504040204" pitchFamily="34" charset="0"/>
                <a:ea typeface="宋体" panose="02010600030101010101" pitchFamily="2" charset="-122"/>
                <a:sym typeface="Calibri" panose="020F0502020204030204" pitchFamily="34" charset="0"/>
              </a:rPr>
              <a:t>4   3</a:t>
            </a:r>
            <a:endParaRPr lang="en-US" altLang="en-US" sz="3200">
              <a:solidFill>
                <a:srgbClr val="000000"/>
              </a:solidFill>
              <a:latin typeface="Calibri" panose="020F0502020204030204" pitchFamily="34" charset="0"/>
              <a:ea typeface="幼圆" panose="02010509060101010101" pitchFamily="49" charset="-122"/>
              <a:sym typeface="Calibri" panose="020F0502020204030204" pitchFamily="34" charset="0"/>
            </a:endParaRPr>
          </a:p>
          <a:p>
            <a:pPr marL="457200" lvl="0" indent="-457200" algn="l" eaLnBrk="1" hangingPunct="1">
              <a:lnSpc>
                <a:spcPct val="100000"/>
              </a:lnSpc>
              <a:spcBef>
                <a:spcPct val="0"/>
              </a:spcBef>
              <a:buClrTx/>
              <a:buSzPct val="100000"/>
              <a:buNone/>
            </a:pPr>
            <a:endParaRPr lang="en-US" altLang="zh-CN" sz="3200">
              <a:solidFill>
                <a:srgbClr val="5F5F5F"/>
              </a:solidFill>
              <a:latin typeface="Tahoma" panose="020B0604030504040204" pitchFamily="34" charset="0"/>
              <a:ea typeface="宋体" panose="02010600030101010101" pitchFamily="2" charset="-122"/>
              <a:sym typeface="Calibri" panose="020F0502020204030204" pitchFamily="34" charset="0"/>
            </a:endParaRPr>
          </a:p>
          <a:p>
            <a:pPr marL="457200" lvl="0" indent="-457200" algn="l" eaLnBrk="1" hangingPunct="1">
              <a:lnSpc>
                <a:spcPct val="100000"/>
              </a:lnSpc>
              <a:spcBef>
                <a:spcPct val="0"/>
              </a:spcBef>
              <a:buClrTx/>
              <a:buSzPct val="100000"/>
              <a:buNone/>
            </a:pPr>
            <a:r>
              <a:rPr lang="en-US" altLang="zh-CN" sz="3200">
                <a:solidFill>
                  <a:srgbClr val="5F5F5F"/>
                </a:solidFill>
                <a:latin typeface="Tahoma" panose="020B0604030504040204" pitchFamily="34" charset="0"/>
                <a:ea typeface="宋体" panose="02010600030101010101" pitchFamily="2" charset="-122"/>
                <a:sym typeface="Calibri" panose="020F0502020204030204" pitchFamily="34" charset="0"/>
              </a:rPr>
              <a:t>X  1   5</a:t>
            </a:r>
            <a:endParaRPr lang="en-US" altLang="en-US" sz="3200">
              <a:solidFill>
                <a:srgbClr val="000000"/>
              </a:solidFill>
              <a:latin typeface="Calibri" panose="020F0502020204030204" pitchFamily="34" charset="0"/>
              <a:ea typeface="幼圆" panose="02010509060101010101" pitchFamily="49" charset="-122"/>
              <a:sym typeface="Calibri" panose="020F0502020204030204" pitchFamily="34" charset="0"/>
            </a:endParaRPr>
          </a:p>
          <a:p>
            <a:pPr marL="457200" lvl="0" indent="-457200" algn="l" eaLnBrk="1" hangingPunct="1">
              <a:lnSpc>
                <a:spcPct val="100000"/>
              </a:lnSpc>
              <a:spcBef>
                <a:spcPct val="0"/>
              </a:spcBef>
              <a:buClrTx/>
              <a:buSzPct val="100000"/>
              <a:buNone/>
            </a:pPr>
            <a:r>
              <a:rPr lang="en-US" altLang="zh-CN" sz="3200">
                <a:solidFill>
                  <a:srgbClr val="5F5F5F"/>
                </a:solidFill>
                <a:latin typeface="Times New Roman" panose="02020603050405020304" pitchFamily="18" charset="0"/>
                <a:ea typeface="宋体" panose="02010600030101010101" pitchFamily="2" charset="-122"/>
                <a:sym typeface="Calibri" panose="020F0502020204030204" pitchFamily="34" charset="0"/>
              </a:rPr>
              <a:t>————</a:t>
            </a:r>
            <a:endParaRPr lang="en-US" altLang="en-US" sz="3200">
              <a:solidFill>
                <a:srgbClr val="000000"/>
              </a:solidFill>
              <a:latin typeface="Calibri" panose="020F0502020204030204" pitchFamily="34" charset="0"/>
              <a:ea typeface="幼圆" panose="02010509060101010101" pitchFamily="49" charset="-122"/>
              <a:sym typeface="Calibri" panose="020F0502020204030204" pitchFamily="34" charset="0"/>
            </a:endParaRPr>
          </a:p>
        </p:txBody>
      </p:sp>
      <p:sp>
        <p:nvSpPr>
          <p:cNvPr id="8195" name="Rectangle 232"/>
          <p:cNvSpPr/>
          <p:nvPr/>
        </p:nvSpPr>
        <p:spPr>
          <a:xfrm>
            <a:off x="5556250" y="1154113"/>
            <a:ext cx="1825625" cy="2492375"/>
          </a:xfrm>
          <a:prstGeom prst="rect">
            <a:avLst/>
          </a:prstGeom>
          <a:noFill/>
          <a:ln w="9525">
            <a:noFill/>
          </a:ln>
        </p:spPr>
        <p:txBody>
          <a:bodyPr wrap="none">
            <a:spAutoFit/>
          </a:bodyPr>
          <a:lstStyle>
            <a:lvl1pPr marL="357505" indent="-357505" algn="just" defTabSz="914400" rtl="0" eaLnBrk="0" fontAlgn="base" hangingPunct="0">
              <a:lnSpc>
                <a:spcPct val="110000"/>
              </a:lnSpc>
              <a:spcBef>
                <a:spcPts val="1800"/>
              </a:spcBef>
              <a:spcAft>
                <a:spcPct val="0"/>
              </a:spcAft>
              <a:buClr>
                <a:srgbClr val="1FB1E5"/>
              </a:buClr>
              <a:buSzPct val="130000"/>
              <a:buFontTx/>
              <a:buBlip>
                <a:blip r:embed="rId1"/>
              </a:buBlip>
              <a:defRPr kumimoji="0" sz="2000" u="none" kern="1200" baseline="0">
                <a:solidFill>
                  <a:srgbClr val="1486AE"/>
                </a:solidFill>
                <a:effectLst/>
                <a:latin typeface="+mn-lt"/>
                <a:ea typeface="+mn-ea"/>
                <a:cs typeface="+mn-cs"/>
              </a:defRPr>
            </a:lvl1pPr>
            <a:lvl2pPr marL="357505" indent="-357505" algn="just" defTabSz="914400" rtl="0" eaLnBrk="0" fontAlgn="base" hangingPunct="0">
              <a:lnSpc>
                <a:spcPct val="130000"/>
              </a:lnSpc>
              <a:spcBef>
                <a:spcPct val="0"/>
              </a:spcBef>
              <a:spcAft>
                <a:spcPts val="600"/>
              </a:spcAft>
              <a:buClr>
                <a:srgbClr val="8DB4E4"/>
              </a:buClr>
              <a:buSzPct val="130000"/>
              <a:buFont typeface="幼圆" panose="02010509060101010101" pitchFamily="49" charset="-122"/>
              <a:buChar char=" "/>
              <a:defRPr kumimoji="0" sz="1600" u="none" kern="1200" baseline="0">
                <a:solidFill>
                  <a:srgbClr val="979797"/>
                </a:solidFill>
                <a:effectLst/>
                <a:latin typeface="幼圆" panose="02010509060101010101" pitchFamily="49" charset="-122"/>
                <a:ea typeface="幼圆" panose="02010509060101010101" pitchFamily="49" charset="-122"/>
                <a:cs typeface="+mn-cs"/>
              </a:defRPr>
            </a:lvl2pPr>
            <a:lvl3pPr marL="11430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2000" u="none" kern="1200" baseline="0">
                <a:solidFill>
                  <a:srgbClr val="5F5F5F"/>
                </a:solidFill>
                <a:effectLst/>
                <a:latin typeface="Calibri" panose="020F0502020204030204" pitchFamily="34" charset="0"/>
                <a:ea typeface="宋体" panose="02010600030101010101" pitchFamily="2" charset="-122"/>
                <a:cs typeface="+mn-cs"/>
              </a:defRPr>
            </a:lvl3pPr>
            <a:lvl4pPr marL="16002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4pPr>
            <a:lvl5pPr marL="20574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5pPr>
          </a:lstStyle>
          <a:p>
            <a:pPr marL="457200" lvl="0" indent="-457200" algn="l" eaLnBrk="1" hangingPunct="1">
              <a:lnSpc>
                <a:spcPct val="100000"/>
              </a:lnSpc>
              <a:spcBef>
                <a:spcPct val="0"/>
              </a:spcBef>
              <a:buClrTx/>
              <a:buSzPct val="100000"/>
              <a:buNone/>
            </a:pPr>
            <a:r>
              <a:rPr lang="en-US" altLang="zh-CN" sz="3200">
                <a:solidFill>
                  <a:srgbClr val="5F5F5F"/>
                </a:solidFill>
                <a:latin typeface="Tahoma" panose="020B0604030504040204" pitchFamily="34" charset="0"/>
                <a:ea typeface="宋体" panose="02010600030101010101" pitchFamily="2" charset="-122"/>
                <a:sym typeface="Calibri" panose="020F0502020204030204" pitchFamily="34" charset="0"/>
              </a:rPr>
              <a:t>    6  5</a:t>
            </a:r>
            <a:endParaRPr lang="en-US" altLang="en-US" sz="3200">
              <a:solidFill>
                <a:srgbClr val="000000"/>
              </a:solidFill>
              <a:latin typeface="Calibri" panose="020F0502020204030204" pitchFamily="34" charset="0"/>
              <a:ea typeface="幼圆" panose="02010509060101010101" pitchFamily="49" charset="-122"/>
              <a:sym typeface="Calibri" panose="020F0502020204030204" pitchFamily="34" charset="0"/>
            </a:endParaRPr>
          </a:p>
          <a:p>
            <a:pPr marL="457200" lvl="0" indent="-457200" algn="l" eaLnBrk="1" hangingPunct="1">
              <a:lnSpc>
                <a:spcPct val="100000"/>
              </a:lnSpc>
              <a:spcBef>
                <a:spcPct val="0"/>
              </a:spcBef>
              <a:buClrTx/>
              <a:buSzPct val="100000"/>
              <a:buNone/>
            </a:pPr>
            <a:endParaRPr lang="en-US" altLang="zh-CN" sz="3200">
              <a:solidFill>
                <a:srgbClr val="5F5F5F"/>
              </a:solidFill>
              <a:latin typeface="Tahoma" panose="020B0604030504040204" pitchFamily="34" charset="0"/>
              <a:ea typeface="宋体" panose="02010600030101010101" pitchFamily="2" charset="-122"/>
              <a:sym typeface="Calibri" panose="020F0502020204030204" pitchFamily="34" charset="0"/>
            </a:endParaRPr>
          </a:p>
          <a:p>
            <a:pPr marL="457200" lvl="0" indent="-457200" algn="l" eaLnBrk="1" hangingPunct="1">
              <a:lnSpc>
                <a:spcPct val="100000"/>
              </a:lnSpc>
              <a:spcBef>
                <a:spcPct val="0"/>
              </a:spcBef>
              <a:buClrTx/>
              <a:buSzPct val="100000"/>
              <a:buNone/>
            </a:pPr>
            <a:r>
              <a:rPr lang="en-US" altLang="zh-CN" sz="3200">
                <a:solidFill>
                  <a:srgbClr val="5F5F5F"/>
                </a:solidFill>
                <a:latin typeface="Tahoma" panose="020B0604030504040204" pitchFamily="34" charset="0"/>
                <a:ea typeface="宋体" panose="02010600030101010101" pitchFamily="2" charset="-122"/>
                <a:sym typeface="Calibri" panose="020F0502020204030204" pitchFamily="34" charset="0"/>
              </a:rPr>
              <a:t>X  3  4</a:t>
            </a:r>
            <a:endParaRPr lang="en-US" altLang="en-US" sz="3200">
              <a:solidFill>
                <a:srgbClr val="000000"/>
              </a:solidFill>
              <a:latin typeface="Calibri" panose="020F0502020204030204" pitchFamily="34" charset="0"/>
              <a:ea typeface="幼圆" panose="02010509060101010101" pitchFamily="49" charset="-122"/>
              <a:sym typeface="Calibri" panose="020F0502020204030204" pitchFamily="34" charset="0"/>
            </a:endParaRPr>
          </a:p>
          <a:p>
            <a:pPr marL="457200" lvl="0" indent="-457200" algn="l" eaLnBrk="1" hangingPunct="1">
              <a:lnSpc>
                <a:spcPct val="100000"/>
              </a:lnSpc>
              <a:spcBef>
                <a:spcPct val="0"/>
              </a:spcBef>
              <a:buClrTx/>
              <a:buSzPct val="100000"/>
              <a:buNone/>
            </a:pPr>
            <a:r>
              <a:rPr lang="en-US" altLang="zh-CN" sz="3200">
                <a:solidFill>
                  <a:srgbClr val="5F5F5F"/>
                </a:solidFill>
                <a:latin typeface="Times New Roman" panose="02020603050405020304" pitchFamily="18" charset="0"/>
                <a:ea typeface="宋体" panose="02010600030101010101" pitchFamily="2" charset="-122"/>
                <a:sym typeface="Calibri" panose="020F0502020204030204" pitchFamily="34" charset="0"/>
              </a:rPr>
              <a:t>————</a:t>
            </a:r>
            <a:endParaRPr lang="en-US" altLang="en-US" sz="3200">
              <a:solidFill>
                <a:srgbClr val="000000"/>
              </a:solidFill>
              <a:latin typeface="Calibri" panose="020F0502020204030204" pitchFamily="34" charset="0"/>
              <a:ea typeface="幼圆" panose="02010509060101010101" pitchFamily="49" charset="-122"/>
              <a:sym typeface="Calibri" panose="020F0502020204030204" pitchFamily="34" charset="0"/>
            </a:endParaRPr>
          </a:p>
          <a:p>
            <a:pPr marL="457200" lvl="0" indent="-457200" algn="l" eaLnBrk="1" hangingPunct="1">
              <a:lnSpc>
                <a:spcPct val="100000"/>
              </a:lnSpc>
              <a:spcBef>
                <a:spcPct val="0"/>
              </a:spcBef>
              <a:buClrTx/>
              <a:buSzPct val="100000"/>
              <a:buNone/>
            </a:pPr>
            <a:r>
              <a:rPr lang="en-US" altLang="zh-CN" sz="2800">
                <a:solidFill>
                  <a:srgbClr val="5F5F5F"/>
                </a:solidFill>
                <a:latin typeface="Tahoma" panose="020B0604030504040204" pitchFamily="34" charset="0"/>
                <a:ea typeface="宋体" panose="02010600030101010101" pitchFamily="2" charset="-122"/>
                <a:sym typeface="Calibri" panose="020F0502020204030204" pitchFamily="34" charset="0"/>
              </a:rPr>
              <a:t>  </a:t>
            </a:r>
            <a:endParaRPr lang="en-US" altLang="en-US" sz="1800">
              <a:solidFill>
                <a:srgbClr val="000000"/>
              </a:solidFill>
              <a:latin typeface="Calibri" panose="020F0502020204030204" pitchFamily="34" charset="0"/>
              <a:ea typeface="幼圆" panose="02010509060101010101" pitchFamily="49" charset="-122"/>
              <a:sym typeface="Calibri" panose="020F0502020204030204" pitchFamily="34" charset="0"/>
            </a:endParaRPr>
          </a:p>
        </p:txBody>
      </p:sp>
      <p:sp>
        <p:nvSpPr>
          <p:cNvPr id="8196" name="Rectangle 236"/>
          <p:cNvSpPr/>
          <p:nvPr/>
        </p:nvSpPr>
        <p:spPr>
          <a:xfrm>
            <a:off x="989013" y="3036888"/>
            <a:ext cx="1827212" cy="2060575"/>
          </a:xfrm>
          <a:prstGeom prst="rect">
            <a:avLst/>
          </a:prstGeom>
          <a:noFill/>
          <a:ln w="9525">
            <a:noFill/>
          </a:ln>
        </p:spPr>
        <p:txBody>
          <a:bodyPr wrap="none">
            <a:spAutoFit/>
          </a:bodyPr>
          <a:lstStyle>
            <a:lvl1pPr marL="357505" indent="-357505" algn="just" defTabSz="914400" rtl="0" eaLnBrk="0" fontAlgn="base" hangingPunct="0">
              <a:lnSpc>
                <a:spcPct val="110000"/>
              </a:lnSpc>
              <a:spcBef>
                <a:spcPts val="1800"/>
              </a:spcBef>
              <a:spcAft>
                <a:spcPct val="0"/>
              </a:spcAft>
              <a:buClr>
                <a:srgbClr val="1FB1E5"/>
              </a:buClr>
              <a:buSzPct val="130000"/>
              <a:buFontTx/>
              <a:buBlip>
                <a:blip r:embed="rId1"/>
              </a:buBlip>
              <a:defRPr kumimoji="0" sz="2000" u="none" kern="1200" baseline="0">
                <a:solidFill>
                  <a:srgbClr val="1486AE"/>
                </a:solidFill>
                <a:effectLst/>
                <a:latin typeface="+mn-lt"/>
                <a:ea typeface="+mn-ea"/>
                <a:cs typeface="+mn-cs"/>
              </a:defRPr>
            </a:lvl1pPr>
            <a:lvl2pPr marL="357505" indent="-357505" algn="just" defTabSz="914400" rtl="0" eaLnBrk="0" fontAlgn="base" hangingPunct="0">
              <a:lnSpc>
                <a:spcPct val="130000"/>
              </a:lnSpc>
              <a:spcBef>
                <a:spcPct val="0"/>
              </a:spcBef>
              <a:spcAft>
                <a:spcPts val="600"/>
              </a:spcAft>
              <a:buClr>
                <a:srgbClr val="8DB4E4"/>
              </a:buClr>
              <a:buSzPct val="130000"/>
              <a:buFont typeface="幼圆" panose="02010509060101010101" pitchFamily="49" charset="-122"/>
              <a:buChar char=" "/>
              <a:defRPr kumimoji="0" sz="1600" u="none" kern="1200" baseline="0">
                <a:solidFill>
                  <a:srgbClr val="979797"/>
                </a:solidFill>
                <a:effectLst/>
                <a:latin typeface="幼圆" panose="02010509060101010101" pitchFamily="49" charset="-122"/>
                <a:ea typeface="幼圆" panose="02010509060101010101" pitchFamily="49" charset="-122"/>
                <a:cs typeface="+mn-cs"/>
              </a:defRPr>
            </a:lvl2pPr>
            <a:lvl3pPr marL="11430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2000" u="none" kern="1200" baseline="0">
                <a:solidFill>
                  <a:srgbClr val="5F5F5F"/>
                </a:solidFill>
                <a:effectLst/>
                <a:latin typeface="Calibri" panose="020F0502020204030204" pitchFamily="34" charset="0"/>
                <a:ea typeface="宋体" panose="02010600030101010101" pitchFamily="2" charset="-122"/>
                <a:cs typeface="+mn-cs"/>
              </a:defRPr>
            </a:lvl3pPr>
            <a:lvl4pPr marL="16002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4pPr>
            <a:lvl5pPr marL="20574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5pPr>
          </a:lstStyle>
          <a:p>
            <a:pPr marL="0" lvl="0" indent="0" algn="l" eaLnBrk="1" hangingPunct="1">
              <a:lnSpc>
                <a:spcPct val="100000"/>
              </a:lnSpc>
              <a:spcBef>
                <a:spcPct val="0"/>
              </a:spcBef>
              <a:buClrTx/>
              <a:buSzPct val="100000"/>
              <a:buNone/>
            </a:pPr>
            <a:r>
              <a:rPr lang="en-US" altLang="zh-CN" sz="3200">
                <a:solidFill>
                  <a:srgbClr val="D6522E"/>
                </a:solidFill>
                <a:latin typeface="Tahoma" panose="020B0604030504040204" pitchFamily="34" charset="0"/>
                <a:ea typeface="宋体" panose="02010600030101010101" pitchFamily="2" charset="-122"/>
                <a:sym typeface="Calibri" panose="020F0502020204030204" pitchFamily="34" charset="0"/>
              </a:rPr>
              <a:t>2   1   5</a:t>
            </a:r>
            <a:endParaRPr lang="en-US" altLang="en-US" sz="3200">
              <a:solidFill>
                <a:srgbClr val="000000"/>
              </a:solidFill>
              <a:latin typeface="Calibri" panose="020F0502020204030204" pitchFamily="34" charset="0"/>
              <a:ea typeface="幼圆" panose="02010509060101010101" pitchFamily="49" charset="-122"/>
              <a:sym typeface="Calibri" panose="020F0502020204030204" pitchFamily="34" charset="0"/>
            </a:endParaRPr>
          </a:p>
          <a:p>
            <a:pPr marL="0" lvl="0" indent="0" algn="l" eaLnBrk="1" hangingPunct="1">
              <a:lnSpc>
                <a:spcPct val="100000"/>
              </a:lnSpc>
              <a:spcBef>
                <a:spcPct val="0"/>
              </a:spcBef>
              <a:buClrTx/>
              <a:buSzPct val="100000"/>
              <a:buNone/>
            </a:pPr>
            <a:r>
              <a:rPr lang="en-US" altLang="zh-CN" sz="3200">
                <a:solidFill>
                  <a:srgbClr val="D6522E"/>
                </a:solidFill>
                <a:latin typeface="Tahoma" panose="020B0604030504040204" pitchFamily="34" charset="0"/>
                <a:ea typeface="宋体" panose="02010600030101010101" pitchFamily="2" charset="-122"/>
                <a:sym typeface="Calibri" panose="020F0502020204030204" pitchFamily="34" charset="0"/>
              </a:rPr>
              <a:t>4   3</a:t>
            </a:r>
            <a:endParaRPr lang="en-US" altLang="en-US" sz="3200">
              <a:solidFill>
                <a:srgbClr val="000000"/>
              </a:solidFill>
              <a:latin typeface="Calibri" panose="020F0502020204030204" pitchFamily="34" charset="0"/>
              <a:ea typeface="幼圆" panose="02010509060101010101" pitchFamily="49" charset="-122"/>
              <a:sym typeface="Calibri" panose="020F0502020204030204" pitchFamily="34" charset="0"/>
            </a:endParaRPr>
          </a:p>
          <a:p>
            <a:pPr marL="0" lvl="0" indent="0" algn="l" eaLnBrk="1" hangingPunct="1">
              <a:lnSpc>
                <a:spcPct val="100000"/>
              </a:lnSpc>
              <a:spcBef>
                <a:spcPct val="0"/>
              </a:spcBef>
              <a:buClrTx/>
              <a:buSzPct val="100000"/>
              <a:buNone/>
            </a:pPr>
            <a:r>
              <a:rPr lang="en-US" altLang="zh-CN" sz="3200">
                <a:solidFill>
                  <a:srgbClr val="D6522E"/>
                </a:solidFill>
                <a:latin typeface="Times New Roman" panose="02020603050405020304" pitchFamily="18" charset="0"/>
                <a:ea typeface="宋体" panose="02010600030101010101" pitchFamily="2" charset="-122"/>
                <a:sym typeface="Calibri" panose="020F0502020204030204" pitchFamily="34" charset="0"/>
              </a:rPr>
              <a:t>————</a:t>
            </a:r>
            <a:endParaRPr lang="en-US" altLang="en-US" sz="3200">
              <a:solidFill>
                <a:srgbClr val="000000"/>
              </a:solidFill>
              <a:latin typeface="Calibri" panose="020F0502020204030204" pitchFamily="34" charset="0"/>
              <a:ea typeface="幼圆" panose="02010509060101010101" pitchFamily="49" charset="-122"/>
              <a:sym typeface="Calibri" panose="020F0502020204030204" pitchFamily="34" charset="0"/>
            </a:endParaRPr>
          </a:p>
          <a:p>
            <a:pPr marL="0" lvl="0" indent="0" algn="l" eaLnBrk="1" hangingPunct="1">
              <a:lnSpc>
                <a:spcPct val="100000"/>
              </a:lnSpc>
              <a:spcBef>
                <a:spcPct val="0"/>
              </a:spcBef>
              <a:buClrTx/>
              <a:buSzPct val="100000"/>
              <a:buNone/>
            </a:pPr>
            <a:r>
              <a:rPr lang="en-US" altLang="zh-CN" sz="3200">
                <a:solidFill>
                  <a:srgbClr val="D6522E"/>
                </a:solidFill>
                <a:latin typeface="Tahoma" panose="020B0604030504040204" pitchFamily="34" charset="0"/>
                <a:ea typeface="宋体" panose="02010600030101010101" pitchFamily="2" charset="-122"/>
                <a:sym typeface="Calibri" panose="020F0502020204030204" pitchFamily="34" charset="0"/>
              </a:rPr>
              <a:t>6   4   5</a:t>
            </a:r>
            <a:endParaRPr lang="en-US" altLang="en-US" sz="3200">
              <a:solidFill>
                <a:srgbClr val="000000"/>
              </a:solidFill>
              <a:latin typeface="Calibri" panose="020F0502020204030204" pitchFamily="34" charset="0"/>
              <a:ea typeface="幼圆" panose="02010509060101010101" pitchFamily="49" charset="-122"/>
              <a:sym typeface="Calibri" panose="020F0502020204030204" pitchFamily="34" charset="0"/>
            </a:endParaRPr>
          </a:p>
        </p:txBody>
      </p:sp>
      <p:sp>
        <p:nvSpPr>
          <p:cNvPr id="8197" name="Rectangle 242"/>
          <p:cNvSpPr/>
          <p:nvPr/>
        </p:nvSpPr>
        <p:spPr>
          <a:xfrm>
            <a:off x="598488" y="442913"/>
            <a:ext cx="3424237" cy="519112"/>
          </a:xfrm>
          <a:prstGeom prst="rect">
            <a:avLst/>
          </a:prstGeom>
          <a:noFill/>
          <a:ln w="9525">
            <a:noFill/>
          </a:ln>
        </p:spPr>
        <p:txBody>
          <a:bodyPr>
            <a:spAutoFit/>
          </a:bodyPr>
          <a:lstStyle>
            <a:lvl1pPr marL="357505" indent="-357505" algn="just" defTabSz="914400" rtl="0" eaLnBrk="0" fontAlgn="base" hangingPunct="0">
              <a:lnSpc>
                <a:spcPct val="110000"/>
              </a:lnSpc>
              <a:spcBef>
                <a:spcPts val="1800"/>
              </a:spcBef>
              <a:spcAft>
                <a:spcPct val="0"/>
              </a:spcAft>
              <a:buClr>
                <a:srgbClr val="1FB1E5"/>
              </a:buClr>
              <a:buSzPct val="130000"/>
              <a:buFontTx/>
              <a:buBlip>
                <a:blip r:embed="rId1"/>
              </a:buBlip>
              <a:defRPr kumimoji="0" sz="2000" u="none" kern="1200" baseline="0">
                <a:solidFill>
                  <a:srgbClr val="1486AE"/>
                </a:solidFill>
                <a:effectLst/>
                <a:latin typeface="+mn-lt"/>
                <a:ea typeface="+mn-ea"/>
                <a:cs typeface="+mn-cs"/>
              </a:defRPr>
            </a:lvl1pPr>
            <a:lvl2pPr marL="357505" indent="-357505" algn="just" defTabSz="914400" rtl="0" eaLnBrk="0" fontAlgn="base" hangingPunct="0">
              <a:lnSpc>
                <a:spcPct val="130000"/>
              </a:lnSpc>
              <a:spcBef>
                <a:spcPct val="0"/>
              </a:spcBef>
              <a:spcAft>
                <a:spcPts val="600"/>
              </a:spcAft>
              <a:buClr>
                <a:srgbClr val="8DB4E4"/>
              </a:buClr>
              <a:buSzPct val="130000"/>
              <a:buFont typeface="幼圆" panose="02010509060101010101" pitchFamily="49" charset="-122"/>
              <a:buChar char=" "/>
              <a:defRPr kumimoji="0" sz="1600" u="none" kern="1200" baseline="0">
                <a:solidFill>
                  <a:srgbClr val="979797"/>
                </a:solidFill>
                <a:effectLst/>
                <a:latin typeface="幼圆" panose="02010509060101010101" pitchFamily="49" charset="-122"/>
                <a:ea typeface="幼圆" panose="02010509060101010101" pitchFamily="49" charset="-122"/>
                <a:cs typeface="+mn-cs"/>
              </a:defRPr>
            </a:lvl2pPr>
            <a:lvl3pPr marL="11430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2000" u="none" kern="1200" baseline="0">
                <a:solidFill>
                  <a:srgbClr val="5F5F5F"/>
                </a:solidFill>
                <a:effectLst/>
                <a:latin typeface="Calibri" panose="020F0502020204030204" pitchFamily="34" charset="0"/>
                <a:ea typeface="宋体" panose="02010600030101010101" pitchFamily="2" charset="-122"/>
                <a:cs typeface="+mn-cs"/>
              </a:defRPr>
            </a:lvl3pPr>
            <a:lvl4pPr marL="16002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4pPr>
            <a:lvl5pPr marL="20574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5pPr>
          </a:lstStyle>
          <a:p>
            <a:pPr marL="0" lvl="0" indent="0" algn="l" eaLnBrk="1" hangingPunct="1">
              <a:lnSpc>
                <a:spcPct val="100000"/>
              </a:lnSpc>
              <a:spcBef>
                <a:spcPct val="0"/>
              </a:spcBef>
              <a:buClrTx/>
              <a:buSzPct val="100000"/>
              <a:buNone/>
            </a:pPr>
            <a:r>
              <a:rPr lang="zh-CN" altLang="en-US" sz="2800" b="1">
                <a:solidFill>
                  <a:srgbClr val="5F5F5F"/>
                </a:solidFill>
                <a:latin typeface="微软雅黑" panose="020B0503020204020204" pitchFamily="34" charset="-122"/>
                <a:sym typeface="Calibri" panose="020F0502020204030204" pitchFamily="34" charset="0"/>
              </a:rPr>
              <a:t>笔算</a:t>
            </a:r>
            <a:endParaRPr lang="en-US" altLang="en-US" sz="1800">
              <a:solidFill>
                <a:srgbClr val="000000"/>
              </a:solidFill>
              <a:latin typeface="微软雅黑" panose="020B0503020204020204" pitchFamily="34" charset="-122"/>
              <a:sym typeface="Calibri" panose="020F0502020204030204" pitchFamily="34" charset="0"/>
            </a:endParaRPr>
          </a:p>
        </p:txBody>
      </p:sp>
      <p:pic>
        <p:nvPicPr>
          <p:cNvPr id="8198" name="Picture 21" hidden="1"/>
          <p:cNvPicPr>
            <a:picLocks noChangeAspect="1"/>
          </p:cNvPicPr>
          <p:nvPr/>
        </p:nvPicPr>
        <p:blipFill>
          <a:blip r:embed="rId2"/>
          <a:stretch>
            <a:fillRect/>
          </a:stretch>
        </p:blipFill>
        <p:spPr>
          <a:xfrm>
            <a:off x="2540000" y="1905000"/>
            <a:ext cx="4064000" cy="3048000"/>
          </a:xfrm>
          <a:prstGeom prst="rect">
            <a:avLst/>
          </a:prstGeom>
          <a:noFill/>
          <a:ln w="9525">
            <a:noFill/>
          </a:ln>
        </p:spPr>
      </p:pic>
      <p:sp>
        <p:nvSpPr>
          <p:cNvPr id="8199" name="Rectangle 238"/>
          <p:cNvSpPr/>
          <p:nvPr/>
        </p:nvSpPr>
        <p:spPr>
          <a:xfrm>
            <a:off x="5130800" y="3036888"/>
            <a:ext cx="1851025" cy="2060575"/>
          </a:xfrm>
          <a:prstGeom prst="rect">
            <a:avLst/>
          </a:prstGeom>
          <a:noFill/>
          <a:ln w="9525">
            <a:noFill/>
          </a:ln>
        </p:spPr>
        <p:txBody>
          <a:bodyPr wrap="none">
            <a:spAutoFit/>
          </a:bodyPr>
          <a:lstStyle>
            <a:lvl1pPr marL="357505" indent="-357505" algn="just" defTabSz="914400" rtl="0" eaLnBrk="0" fontAlgn="base" hangingPunct="0">
              <a:lnSpc>
                <a:spcPct val="110000"/>
              </a:lnSpc>
              <a:spcBef>
                <a:spcPts val="1800"/>
              </a:spcBef>
              <a:spcAft>
                <a:spcPct val="0"/>
              </a:spcAft>
              <a:buClr>
                <a:srgbClr val="1FB1E5"/>
              </a:buClr>
              <a:buSzPct val="130000"/>
              <a:buFontTx/>
              <a:buBlip>
                <a:blip r:embed="rId1"/>
              </a:buBlip>
              <a:defRPr kumimoji="0" sz="2000" u="none" kern="1200" baseline="0">
                <a:solidFill>
                  <a:srgbClr val="1486AE"/>
                </a:solidFill>
                <a:effectLst/>
                <a:latin typeface="+mn-lt"/>
                <a:ea typeface="+mn-ea"/>
                <a:cs typeface="+mn-cs"/>
              </a:defRPr>
            </a:lvl1pPr>
            <a:lvl2pPr marL="357505" indent="-357505" algn="just" defTabSz="914400" rtl="0" eaLnBrk="0" fontAlgn="base" hangingPunct="0">
              <a:lnSpc>
                <a:spcPct val="130000"/>
              </a:lnSpc>
              <a:spcBef>
                <a:spcPct val="0"/>
              </a:spcBef>
              <a:spcAft>
                <a:spcPts val="600"/>
              </a:spcAft>
              <a:buClr>
                <a:srgbClr val="8DB4E4"/>
              </a:buClr>
              <a:buSzPct val="130000"/>
              <a:buFont typeface="幼圆" panose="02010509060101010101" pitchFamily="49" charset="-122"/>
              <a:buChar char=" "/>
              <a:defRPr kumimoji="0" sz="1600" u="none" kern="1200" baseline="0">
                <a:solidFill>
                  <a:srgbClr val="979797"/>
                </a:solidFill>
                <a:effectLst/>
                <a:latin typeface="幼圆" panose="02010509060101010101" pitchFamily="49" charset="-122"/>
                <a:ea typeface="幼圆" panose="02010509060101010101" pitchFamily="49" charset="-122"/>
                <a:cs typeface="+mn-cs"/>
              </a:defRPr>
            </a:lvl2pPr>
            <a:lvl3pPr marL="11430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2000" u="none" kern="1200" baseline="0">
                <a:solidFill>
                  <a:srgbClr val="5F5F5F"/>
                </a:solidFill>
                <a:effectLst/>
                <a:latin typeface="Calibri" panose="020F0502020204030204" pitchFamily="34" charset="0"/>
                <a:ea typeface="宋体" panose="02010600030101010101" pitchFamily="2" charset="-122"/>
                <a:cs typeface="+mn-cs"/>
              </a:defRPr>
            </a:lvl3pPr>
            <a:lvl4pPr marL="16002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4pPr>
            <a:lvl5pPr marL="20574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5pPr>
          </a:lstStyle>
          <a:p>
            <a:pPr marL="0" lvl="0" indent="0" algn="l" eaLnBrk="1" hangingPunct="1">
              <a:lnSpc>
                <a:spcPct val="100000"/>
              </a:lnSpc>
              <a:spcBef>
                <a:spcPct val="0"/>
              </a:spcBef>
              <a:buClrTx/>
              <a:buSzPct val="100000"/>
              <a:buNone/>
            </a:pPr>
            <a:r>
              <a:rPr lang="en-US" altLang="zh-CN" sz="2800">
                <a:solidFill>
                  <a:srgbClr val="D6522E"/>
                </a:solidFill>
                <a:latin typeface="Tahoma" panose="020B0604030504040204" pitchFamily="34" charset="0"/>
                <a:ea typeface="宋体" panose="02010600030101010101" pitchFamily="2" charset="-122"/>
                <a:sym typeface="Calibri" panose="020F0502020204030204" pitchFamily="34" charset="0"/>
              </a:rPr>
              <a:t>    </a:t>
            </a:r>
            <a:r>
              <a:rPr lang="en-US" altLang="zh-CN" sz="3200">
                <a:solidFill>
                  <a:srgbClr val="D6522E"/>
                </a:solidFill>
                <a:latin typeface="Tahoma" panose="020B0604030504040204" pitchFamily="34" charset="0"/>
                <a:ea typeface="宋体" panose="02010600030101010101" pitchFamily="2" charset="-122"/>
                <a:sym typeface="Calibri" panose="020F0502020204030204" pitchFamily="34" charset="0"/>
              </a:rPr>
              <a:t>2  6  0</a:t>
            </a:r>
            <a:endParaRPr lang="en-US" altLang="en-US" sz="3200">
              <a:solidFill>
                <a:srgbClr val="000000"/>
              </a:solidFill>
              <a:latin typeface="Calibri" panose="020F0502020204030204" pitchFamily="34" charset="0"/>
              <a:ea typeface="幼圆" panose="02010509060101010101" pitchFamily="49" charset="-122"/>
              <a:sym typeface="Calibri" panose="020F0502020204030204" pitchFamily="34" charset="0"/>
            </a:endParaRPr>
          </a:p>
          <a:p>
            <a:pPr marL="0" lvl="0" indent="0" algn="l" eaLnBrk="1" hangingPunct="1">
              <a:lnSpc>
                <a:spcPct val="100000"/>
              </a:lnSpc>
              <a:spcBef>
                <a:spcPct val="0"/>
              </a:spcBef>
              <a:buClrTx/>
              <a:buSzPct val="100000"/>
              <a:buNone/>
            </a:pPr>
            <a:r>
              <a:rPr lang="en-US" altLang="zh-CN" sz="3200">
                <a:solidFill>
                  <a:srgbClr val="D6522E"/>
                </a:solidFill>
                <a:latin typeface="Tahoma" panose="020B0604030504040204" pitchFamily="34" charset="0"/>
                <a:ea typeface="宋体" panose="02010600030101010101" pitchFamily="2" charset="-122"/>
                <a:sym typeface="Calibri" panose="020F0502020204030204" pitchFamily="34" charset="0"/>
              </a:rPr>
              <a:t>1  9  5</a:t>
            </a:r>
            <a:endParaRPr lang="en-US" altLang="en-US" sz="3200">
              <a:solidFill>
                <a:srgbClr val="000000"/>
              </a:solidFill>
              <a:latin typeface="Calibri" panose="020F0502020204030204" pitchFamily="34" charset="0"/>
              <a:ea typeface="幼圆" panose="02010509060101010101" pitchFamily="49" charset="-122"/>
              <a:sym typeface="Calibri" panose="020F0502020204030204" pitchFamily="34" charset="0"/>
            </a:endParaRPr>
          </a:p>
          <a:p>
            <a:pPr marL="0" lvl="0" indent="0" algn="l" eaLnBrk="1" hangingPunct="1">
              <a:lnSpc>
                <a:spcPct val="100000"/>
              </a:lnSpc>
              <a:spcBef>
                <a:spcPct val="0"/>
              </a:spcBef>
              <a:buClrTx/>
              <a:buSzPct val="100000"/>
              <a:buNone/>
            </a:pPr>
            <a:r>
              <a:rPr lang="en-US" altLang="zh-CN" sz="3200">
                <a:solidFill>
                  <a:srgbClr val="D6522E"/>
                </a:solidFill>
                <a:latin typeface="Times New Roman" panose="02020603050405020304" pitchFamily="18" charset="0"/>
                <a:ea typeface="宋体" panose="02010600030101010101" pitchFamily="2" charset="-122"/>
                <a:sym typeface="Calibri" panose="020F0502020204030204" pitchFamily="34" charset="0"/>
              </a:rPr>
              <a:t>————</a:t>
            </a:r>
            <a:endParaRPr lang="en-US" altLang="en-US" sz="3200">
              <a:solidFill>
                <a:srgbClr val="000000"/>
              </a:solidFill>
              <a:latin typeface="Calibri" panose="020F0502020204030204" pitchFamily="34" charset="0"/>
              <a:ea typeface="幼圆" panose="02010509060101010101" pitchFamily="49" charset="-122"/>
              <a:sym typeface="Calibri" panose="020F0502020204030204" pitchFamily="34" charset="0"/>
            </a:endParaRPr>
          </a:p>
          <a:p>
            <a:pPr marL="0" lvl="0" indent="0" algn="l" eaLnBrk="1" hangingPunct="1">
              <a:lnSpc>
                <a:spcPct val="100000"/>
              </a:lnSpc>
              <a:spcBef>
                <a:spcPct val="0"/>
              </a:spcBef>
              <a:buClrTx/>
              <a:buSzPct val="100000"/>
              <a:buNone/>
            </a:pPr>
            <a:r>
              <a:rPr lang="en-US" altLang="zh-CN" sz="3200">
                <a:solidFill>
                  <a:srgbClr val="D6522E"/>
                </a:solidFill>
                <a:latin typeface="Tahoma" panose="020B0604030504040204" pitchFamily="34" charset="0"/>
                <a:ea typeface="宋体" panose="02010600030101010101" pitchFamily="2" charset="-122"/>
                <a:sym typeface="Calibri" panose="020F0502020204030204" pitchFamily="34" charset="0"/>
              </a:rPr>
              <a:t>2  2  1  0</a:t>
            </a:r>
            <a:endParaRPr lang="en-US" altLang="en-US" sz="3200">
              <a:solidFill>
                <a:srgbClr val="000000"/>
              </a:solidFill>
              <a:latin typeface="Calibri" panose="020F0502020204030204" pitchFamily="34" charset="0"/>
              <a:ea typeface="幼圆" panose="02010509060101010101" pitchFamily="49" charset="-122"/>
              <a:sym typeface="Calibri" panose="020F0502020204030204"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197"/>
                                        </p:tgtEl>
                                        <p:attrNameLst>
                                          <p:attrName>style.visibility</p:attrName>
                                        </p:attrNameLst>
                                      </p:cBhvr>
                                      <p:to>
                                        <p:strVal val="visible"/>
                                      </p:to>
                                    </p:set>
                                    <p:anim calcmode="lin" valueType="num">
                                      <p:cBhvr additive="base">
                                        <p:cTn id="7" dur="500" fill="hold"/>
                                        <p:tgtEl>
                                          <p:spTgt spid="8197"/>
                                        </p:tgtEl>
                                        <p:attrNameLst>
                                          <p:attrName>ppt_x</p:attrName>
                                        </p:attrNameLst>
                                      </p:cBhvr>
                                      <p:tavLst>
                                        <p:tav tm="100000">
                                          <p:val>
                                            <p:strVal val="#ppt_x"/>
                                          </p:val>
                                        </p:tav>
                                        <p:tav tm="0">
                                          <p:val>
                                            <p:strVal val="#ppt_x"/>
                                          </p:val>
                                        </p:tav>
                                      </p:tavLst>
                                    </p:anim>
                                    <p:anim calcmode="lin" valueType="num">
                                      <p:cBhvr additive="base">
                                        <p:cTn id="8" dur="500" fill="hold"/>
                                        <p:tgtEl>
                                          <p:spTgt spid="8197"/>
                                        </p:tgtEl>
                                        <p:attrNameLst>
                                          <p:attrName>ppt_y</p:attrName>
                                        </p:attrNameLst>
                                      </p:cBhvr>
                                      <p:tavLst>
                                        <p:tav tm="100000">
                                          <p:val>
                                            <p:strVal val="1+#ppt_h/2"/>
                                          </p:val>
                                        </p:tav>
                                        <p:tav tm="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194"/>
                                        </p:tgtEl>
                                        <p:attrNameLst>
                                          <p:attrName>style.visibility</p:attrName>
                                        </p:attrNameLst>
                                      </p:cBhvr>
                                      <p:to>
                                        <p:strVal val="visible"/>
                                      </p:to>
                                    </p:set>
                                    <p:anim calcmode="lin" valueType="num">
                                      <p:cBhvr additive="base">
                                        <p:cTn id="11" dur="500" fill="hold"/>
                                        <p:tgtEl>
                                          <p:spTgt spid="8194"/>
                                        </p:tgtEl>
                                        <p:attrNameLst>
                                          <p:attrName>ppt_x</p:attrName>
                                        </p:attrNameLst>
                                      </p:cBhvr>
                                      <p:tavLst>
                                        <p:tav tm="100000">
                                          <p:val>
                                            <p:strVal val="#ppt_x"/>
                                          </p:val>
                                        </p:tav>
                                        <p:tav tm="0">
                                          <p:val>
                                            <p:strVal val="#ppt_x"/>
                                          </p:val>
                                        </p:tav>
                                      </p:tavLst>
                                    </p:anim>
                                    <p:anim calcmode="lin" valueType="num">
                                      <p:cBhvr additive="base">
                                        <p:cTn id="12" dur="500" fill="hold"/>
                                        <p:tgtEl>
                                          <p:spTgt spid="8194"/>
                                        </p:tgtEl>
                                        <p:attrNameLst>
                                          <p:attrName>ppt_y</p:attrName>
                                        </p:attrNameLst>
                                      </p:cBhvr>
                                      <p:tavLst>
                                        <p:tav tm="100000">
                                          <p:val>
                                            <p:strVal val="1+#ppt_h/2"/>
                                          </p:val>
                                        </p:tav>
                                        <p:tav tm="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8195"/>
                                        </p:tgtEl>
                                        <p:attrNameLst>
                                          <p:attrName>style.visibility</p:attrName>
                                        </p:attrNameLst>
                                      </p:cBhvr>
                                      <p:to>
                                        <p:strVal val="visible"/>
                                      </p:to>
                                    </p:set>
                                    <p:anim calcmode="lin" valueType="num">
                                      <p:cBhvr additive="base">
                                        <p:cTn id="15" dur="500" fill="hold"/>
                                        <p:tgtEl>
                                          <p:spTgt spid="8195"/>
                                        </p:tgtEl>
                                        <p:attrNameLst>
                                          <p:attrName>ppt_x</p:attrName>
                                        </p:attrNameLst>
                                      </p:cBhvr>
                                      <p:tavLst>
                                        <p:tav tm="100000">
                                          <p:val>
                                            <p:strVal val="#ppt_x"/>
                                          </p:val>
                                        </p:tav>
                                        <p:tav tm="0">
                                          <p:val>
                                            <p:strVal val="#ppt_x"/>
                                          </p:val>
                                        </p:tav>
                                      </p:tavLst>
                                    </p:anim>
                                    <p:anim calcmode="lin" valueType="num">
                                      <p:cBhvr additive="base">
                                        <p:cTn id="16" dur="500" fill="hold"/>
                                        <p:tgtEl>
                                          <p:spTgt spid="8195"/>
                                        </p:tgtEl>
                                        <p:attrNameLst>
                                          <p:attrName>ppt_y</p:attrName>
                                        </p:attrNameLst>
                                      </p:cBhvr>
                                      <p:tavLst>
                                        <p:tav tm="100000">
                                          <p:val>
                                            <p:strVal val="1+#ppt_h/2"/>
                                          </p:val>
                                        </p:tav>
                                        <p:tav tm="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nodeType="clickEffect">
                                  <p:stCondLst>
                                    <p:cond delay="0"/>
                                  </p:stCondLst>
                                  <p:childTnLst>
                                    <p:set>
                                      <p:cBhvr>
                                        <p:cTn id="20" dur="1" fill="hold">
                                          <p:stCondLst>
                                            <p:cond delay="0"/>
                                          </p:stCondLst>
                                        </p:cTn>
                                        <p:tgtEl>
                                          <p:spTgt spid="8196"/>
                                        </p:tgtEl>
                                        <p:attrNameLst>
                                          <p:attrName>style.visibility</p:attrName>
                                        </p:attrNameLst>
                                      </p:cBhvr>
                                      <p:to>
                                        <p:strVal val="visible"/>
                                      </p:to>
                                    </p:set>
                                    <p:animEffect transition="in" filter="blinds(horizontal)">
                                      <p:cBhvr>
                                        <p:cTn id="21" dur="500"/>
                                        <p:tgtEl>
                                          <p:spTgt spid="8196"/>
                                        </p:tgtEl>
                                      </p:cBhvr>
                                    </p:animEffect>
                                  </p:childTnLst>
                                  <p:subTnLst>
                                    <p:audio>
                                      <p:cMediaNode>
                                        <p:cTn display="0" masterRel="sameClick">
                                          <p:stCondLst>
                                            <p:cond evt="begin" delay="0">
                                              <p:tn val="19"/>
                                            </p:cond>
                                          </p:stCondLst>
                                          <p:endCondLst>
                                            <p:cond evt="onStopAudio" delay="0">
                                              <p:tgtEl>
                                                <p:sldTgt/>
                                              </p:tgtEl>
                                            </p:cond>
                                          </p:endCondLst>
                                        </p:cTn>
                                        <p:tgtEl>
                                          <p:sndTgt r:embed="rId3" name="fds--464693040wav.wav"/>
                                        </p:tgtEl>
                                      </p:cMediaNode>
                                    </p:audio>
                                  </p:subTnLst>
                                </p:cTn>
                              </p:par>
                            </p:childTnLst>
                          </p:cTn>
                        </p:par>
                      </p:childTnLst>
                    </p:cTn>
                  </p:par>
                  <p:par>
                    <p:cTn id="22" fill="hold">
                      <p:stCondLst>
                        <p:cond delay="indefinite"/>
                      </p:stCondLst>
                      <p:childTnLst>
                        <p:par>
                          <p:cTn id="23" fill="hold">
                            <p:stCondLst>
                              <p:cond delay="0"/>
                            </p:stCondLst>
                            <p:childTnLst>
                              <p:par>
                                <p:cTn id="24" presetID="3" presetClass="entr" presetSubtype="10" fill="hold" nodeType="clickEffect">
                                  <p:stCondLst>
                                    <p:cond delay="0"/>
                                  </p:stCondLst>
                                  <p:childTnLst>
                                    <p:set>
                                      <p:cBhvr>
                                        <p:cTn id="25" dur="1" fill="hold">
                                          <p:stCondLst>
                                            <p:cond delay="0"/>
                                          </p:stCondLst>
                                        </p:cTn>
                                        <p:tgtEl>
                                          <p:spTgt spid="8199"/>
                                        </p:tgtEl>
                                        <p:attrNameLst>
                                          <p:attrName>style.visibility</p:attrName>
                                        </p:attrNameLst>
                                      </p:cBhvr>
                                      <p:to>
                                        <p:strVal val="visible"/>
                                      </p:to>
                                    </p:set>
                                    <p:animEffect transition="in" filter="blinds(horizontal)">
                                      <p:cBhvr>
                                        <p:cTn id="26" dur="500"/>
                                        <p:tgtEl>
                                          <p:spTgt spid="8199"/>
                                        </p:tgtEl>
                                      </p:cBhvr>
                                    </p:animEffect>
                                  </p:childTnLst>
                                  <p:subTnLst>
                                    <p:audio>
                                      <p:cMediaNode>
                                        <p:cTn display="0" masterRel="sameClick">
                                          <p:stCondLst>
                                            <p:cond evt="begin" delay="0">
                                              <p:tn val="24"/>
                                            </p:cond>
                                          </p:stCondLst>
                                          <p:endCondLst>
                                            <p:cond evt="onStopAudio" delay="0">
                                              <p:tgtEl>
                                                <p:sldTgt/>
                                              </p:tgtEl>
                                            </p:cond>
                                          </p:endCondLst>
                                        </p:cTn>
                                        <p:tgtEl>
                                          <p:sndTgt r:embed="rId3" name="fds--464693040wav.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8" name="Rectangle 244"/>
          <p:cNvSpPr/>
          <p:nvPr/>
        </p:nvSpPr>
        <p:spPr>
          <a:xfrm>
            <a:off x="1428750" y="1162050"/>
            <a:ext cx="4210050" cy="373063"/>
          </a:xfrm>
          <a:prstGeom prst="rect">
            <a:avLst/>
          </a:prstGeom>
          <a:noFill/>
          <a:ln w="9525">
            <a:noFill/>
          </a:ln>
        </p:spPr>
        <p:txBody>
          <a:bodyPr>
            <a:spAutoFit/>
          </a:bodyPr>
          <a:lstStyle>
            <a:lvl1pPr marL="357505" indent="-357505" algn="just" defTabSz="914400" rtl="0" eaLnBrk="0" fontAlgn="base" hangingPunct="0">
              <a:lnSpc>
                <a:spcPct val="110000"/>
              </a:lnSpc>
              <a:spcBef>
                <a:spcPts val="1800"/>
              </a:spcBef>
              <a:spcAft>
                <a:spcPct val="0"/>
              </a:spcAft>
              <a:buClr>
                <a:srgbClr val="1FB1E5"/>
              </a:buClr>
              <a:buSzPct val="130000"/>
              <a:buFontTx/>
              <a:buBlip>
                <a:blip r:embed="rId1"/>
              </a:buBlip>
              <a:defRPr kumimoji="0" sz="2000" u="none" kern="1200" baseline="0">
                <a:solidFill>
                  <a:srgbClr val="1486AE"/>
                </a:solidFill>
                <a:effectLst/>
                <a:latin typeface="+mn-lt"/>
                <a:ea typeface="+mn-ea"/>
                <a:cs typeface="+mn-cs"/>
              </a:defRPr>
            </a:lvl1pPr>
            <a:lvl2pPr marL="357505" indent="-357505" algn="just" defTabSz="914400" rtl="0" eaLnBrk="0" fontAlgn="base" hangingPunct="0">
              <a:lnSpc>
                <a:spcPct val="130000"/>
              </a:lnSpc>
              <a:spcBef>
                <a:spcPct val="0"/>
              </a:spcBef>
              <a:spcAft>
                <a:spcPts val="600"/>
              </a:spcAft>
              <a:buClr>
                <a:srgbClr val="8DB4E4"/>
              </a:buClr>
              <a:buSzPct val="130000"/>
              <a:buFont typeface="幼圆" panose="02010509060101010101" pitchFamily="49" charset="-122"/>
              <a:buChar char=" "/>
              <a:defRPr kumimoji="0" sz="1600" u="none" kern="1200" baseline="0">
                <a:solidFill>
                  <a:srgbClr val="979797"/>
                </a:solidFill>
                <a:effectLst/>
                <a:latin typeface="幼圆" panose="02010509060101010101" pitchFamily="49" charset="-122"/>
                <a:ea typeface="幼圆" panose="02010509060101010101" pitchFamily="49" charset="-122"/>
                <a:cs typeface="+mn-cs"/>
              </a:defRPr>
            </a:lvl2pPr>
            <a:lvl3pPr marL="11430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2000" u="none" kern="1200" baseline="0">
                <a:solidFill>
                  <a:srgbClr val="5F5F5F"/>
                </a:solidFill>
                <a:effectLst/>
                <a:latin typeface="Calibri" panose="020F0502020204030204" pitchFamily="34" charset="0"/>
                <a:ea typeface="宋体" panose="02010600030101010101" pitchFamily="2" charset="-122"/>
                <a:cs typeface="+mn-cs"/>
              </a:defRPr>
            </a:lvl3pPr>
            <a:lvl4pPr marL="16002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4pPr>
            <a:lvl5pPr marL="20574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5pPr>
          </a:lstStyle>
          <a:p>
            <a:pPr marL="0" lvl="0" indent="0" algn="l">
              <a:lnSpc>
                <a:spcPct val="130000"/>
              </a:lnSpc>
              <a:spcBef>
                <a:spcPct val="0"/>
              </a:spcBef>
              <a:buClrTx/>
              <a:buSzPct val="100000"/>
              <a:buNone/>
            </a:pPr>
            <a:endParaRPr lang="zh-CN" altLang="en-US" sz="1400">
              <a:solidFill>
                <a:srgbClr val="5F5F5F"/>
              </a:solidFill>
              <a:sym typeface="Calibri" panose="020F0502020204030204" pitchFamily="34" charset="0"/>
            </a:endParaRPr>
          </a:p>
        </p:txBody>
      </p:sp>
      <p:sp>
        <p:nvSpPr>
          <p:cNvPr id="9219" name="Rectangle 246"/>
          <p:cNvSpPr/>
          <p:nvPr/>
        </p:nvSpPr>
        <p:spPr>
          <a:xfrm>
            <a:off x="666750" y="292100"/>
            <a:ext cx="6115050" cy="669925"/>
          </a:xfrm>
          <a:prstGeom prst="rect">
            <a:avLst/>
          </a:prstGeom>
          <a:noFill/>
          <a:ln w="9525">
            <a:noFill/>
          </a:ln>
        </p:spPr>
        <p:txBody>
          <a:bodyPr>
            <a:spAutoFit/>
          </a:bodyPr>
          <a:lstStyle>
            <a:lvl1pPr marL="357505" indent="-357505" algn="just" defTabSz="914400" rtl="0" eaLnBrk="0" fontAlgn="base" hangingPunct="0">
              <a:lnSpc>
                <a:spcPct val="110000"/>
              </a:lnSpc>
              <a:spcBef>
                <a:spcPts val="1800"/>
              </a:spcBef>
              <a:spcAft>
                <a:spcPct val="0"/>
              </a:spcAft>
              <a:buClr>
                <a:srgbClr val="1FB1E5"/>
              </a:buClr>
              <a:buSzPct val="130000"/>
              <a:buFontTx/>
              <a:buBlip>
                <a:blip r:embed="rId1"/>
              </a:buBlip>
              <a:defRPr kumimoji="0" sz="2000" u="none" kern="1200" baseline="0">
                <a:solidFill>
                  <a:srgbClr val="1486AE"/>
                </a:solidFill>
                <a:effectLst/>
                <a:latin typeface="+mn-lt"/>
                <a:ea typeface="+mn-ea"/>
                <a:cs typeface="+mn-cs"/>
              </a:defRPr>
            </a:lvl1pPr>
            <a:lvl2pPr marL="357505" indent="-357505" algn="just" defTabSz="914400" rtl="0" eaLnBrk="0" fontAlgn="base" hangingPunct="0">
              <a:lnSpc>
                <a:spcPct val="130000"/>
              </a:lnSpc>
              <a:spcBef>
                <a:spcPct val="0"/>
              </a:spcBef>
              <a:spcAft>
                <a:spcPts val="600"/>
              </a:spcAft>
              <a:buClr>
                <a:srgbClr val="8DB4E4"/>
              </a:buClr>
              <a:buSzPct val="130000"/>
              <a:buFont typeface="幼圆" panose="02010509060101010101" pitchFamily="49" charset="-122"/>
              <a:buChar char=" "/>
              <a:defRPr kumimoji="0" sz="1600" u="none" kern="1200" baseline="0">
                <a:solidFill>
                  <a:srgbClr val="979797"/>
                </a:solidFill>
                <a:effectLst/>
                <a:latin typeface="幼圆" panose="02010509060101010101" pitchFamily="49" charset="-122"/>
                <a:ea typeface="幼圆" panose="02010509060101010101" pitchFamily="49" charset="-122"/>
                <a:cs typeface="+mn-cs"/>
              </a:defRPr>
            </a:lvl2pPr>
            <a:lvl3pPr marL="11430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2000" u="none" kern="1200" baseline="0">
                <a:solidFill>
                  <a:srgbClr val="5F5F5F"/>
                </a:solidFill>
                <a:effectLst/>
                <a:latin typeface="Calibri" panose="020F0502020204030204" pitchFamily="34" charset="0"/>
                <a:ea typeface="宋体" panose="02010600030101010101" pitchFamily="2" charset="-122"/>
                <a:cs typeface="+mn-cs"/>
              </a:defRPr>
            </a:lvl3pPr>
            <a:lvl4pPr marL="16002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4pPr>
            <a:lvl5pPr marL="20574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5pPr>
          </a:lstStyle>
          <a:p>
            <a:pPr marL="0" lvl="0" indent="0" algn="l">
              <a:lnSpc>
                <a:spcPct val="130000"/>
              </a:lnSpc>
              <a:spcBef>
                <a:spcPct val="0"/>
              </a:spcBef>
              <a:buClrTx/>
              <a:buSzPct val="100000"/>
              <a:buNone/>
            </a:pPr>
            <a:r>
              <a:rPr lang="zh-CN" altLang="en-US" sz="3200">
                <a:solidFill>
                  <a:srgbClr val="FF0000"/>
                </a:solidFill>
                <a:latin typeface="微软雅黑" panose="020B0503020204020204" pitchFamily="34" charset="-122"/>
                <a:sym typeface="Calibri" panose="020F0502020204030204" pitchFamily="34" charset="0"/>
              </a:rPr>
              <a:t>两位数乘两位数的计算方法：</a:t>
            </a:r>
            <a:endParaRPr lang="en-US" altLang="en-US" sz="1800">
              <a:solidFill>
                <a:srgbClr val="000000"/>
              </a:solidFill>
              <a:latin typeface="微软雅黑" panose="020B0503020204020204" pitchFamily="34" charset="-122"/>
              <a:sym typeface="Calibri" panose="020F0502020204030204" pitchFamily="34" charset="0"/>
            </a:endParaRPr>
          </a:p>
        </p:txBody>
      </p:sp>
      <p:sp>
        <p:nvSpPr>
          <p:cNvPr id="9220" name="Rectangle 248"/>
          <p:cNvSpPr/>
          <p:nvPr/>
        </p:nvSpPr>
        <p:spPr>
          <a:xfrm>
            <a:off x="476250" y="1430338"/>
            <a:ext cx="8420100" cy="1184275"/>
          </a:xfrm>
          <a:prstGeom prst="rect">
            <a:avLst/>
          </a:prstGeom>
          <a:noFill/>
          <a:ln w="9525">
            <a:noFill/>
          </a:ln>
        </p:spPr>
        <p:txBody>
          <a:bodyPr>
            <a:spAutoFit/>
          </a:bodyPr>
          <a:lstStyle>
            <a:lvl1pPr marL="357505" indent="-357505" algn="just" defTabSz="914400" rtl="0" eaLnBrk="0" fontAlgn="base" hangingPunct="0">
              <a:lnSpc>
                <a:spcPct val="110000"/>
              </a:lnSpc>
              <a:spcBef>
                <a:spcPts val="1800"/>
              </a:spcBef>
              <a:spcAft>
                <a:spcPct val="0"/>
              </a:spcAft>
              <a:buClr>
                <a:srgbClr val="1FB1E5"/>
              </a:buClr>
              <a:buSzPct val="130000"/>
              <a:buFontTx/>
              <a:buBlip>
                <a:blip r:embed="rId1"/>
              </a:buBlip>
              <a:defRPr kumimoji="0" sz="2000" u="none" kern="1200" baseline="0">
                <a:solidFill>
                  <a:srgbClr val="1486AE"/>
                </a:solidFill>
                <a:effectLst/>
                <a:latin typeface="+mn-lt"/>
                <a:ea typeface="+mn-ea"/>
                <a:cs typeface="+mn-cs"/>
              </a:defRPr>
            </a:lvl1pPr>
            <a:lvl2pPr marL="357505" indent="-357505" algn="just" defTabSz="914400" rtl="0" eaLnBrk="0" fontAlgn="base" hangingPunct="0">
              <a:lnSpc>
                <a:spcPct val="130000"/>
              </a:lnSpc>
              <a:spcBef>
                <a:spcPct val="0"/>
              </a:spcBef>
              <a:spcAft>
                <a:spcPts val="600"/>
              </a:spcAft>
              <a:buClr>
                <a:srgbClr val="8DB4E4"/>
              </a:buClr>
              <a:buSzPct val="130000"/>
              <a:buFont typeface="幼圆" panose="02010509060101010101" pitchFamily="49" charset="-122"/>
              <a:buChar char=" "/>
              <a:defRPr kumimoji="0" sz="1600" u="none" kern="1200" baseline="0">
                <a:solidFill>
                  <a:srgbClr val="979797"/>
                </a:solidFill>
                <a:effectLst/>
                <a:latin typeface="幼圆" panose="02010509060101010101" pitchFamily="49" charset="-122"/>
                <a:ea typeface="幼圆" panose="02010509060101010101" pitchFamily="49" charset="-122"/>
                <a:cs typeface="+mn-cs"/>
              </a:defRPr>
            </a:lvl2pPr>
            <a:lvl3pPr marL="11430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2000" u="none" kern="1200" baseline="0">
                <a:solidFill>
                  <a:srgbClr val="5F5F5F"/>
                </a:solidFill>
                <a:effectLst/>
                <a:latin typeface="Calibri" panose="020F0502020204030204" pitchFamily="34" charset="0"/>
                <a:ea typeface="宋体" panose="02010600030101010101" pitchFamily="2" charset="-122"/>
                <a:cs typeface="+mn-cs"/>
              </a:defRPr>
            </a:lvl3pPr>
            <a:lvl4pPr marL="16002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4pPr>
            <a:lvl5pPr marL="20574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5pPr>
          </a:lstStyle>
          <a:p>
            <a:pPr marL="0" lvl="0" indent="0" algn="l">
              <a:lnSpc>
                <a:spcPct val="130000"/>
              </a:lnSpc>
              <a:spcBef>
                <a:spcPct val="0"/>
              </a:spcBef>
              <a:buClrTx/>
              <a:buSzPct val="100000"/>
              <a:buNone/>
            </a:pPr>
            <a:r>
              <a:rPr lang="en-US" altLang="zh-CN" sz="2800">
                <a:solidFill>
                  <a:srgbClr val="5F5F5F"/>
                </a:solidFill>
                <a:sym typeface="Calibri" panose="020F0502020204030204" pitchFamily="34" charset="0"/>
              </a:rPr>
              <a:t>1.</a:t>
            </a:r>
            <a:r>
              <a:rPr lang="zh-CN" altLang="en-US" sz="2800">
                <a:solidFill>
                  <a:srgbClr val="5F5F5F"/>
                </a:solidFill>
                <a:sym typeface="Calibri" panose="020F0502020204030204" pitchFamily="34" charset="0"/>
              </a:rPr>
              <a:t>数位对齐，用第二个因数个位上的数乘第一个因数得数的末尾和因数的个位对齐；</a:t>
            </a:r>
            <a:endParaRPr lang="en-US" altLang="en-US" sz="2800">
              <a:solidFill>
                <a:srgbClr val="000000"/>
              </a:solidFill>
              <a:latin typeface="Calibri" panose="020F0502020204030204" pitchFamily="34" charset="0"/>
              <a:ea typeface="幼圆" panose="02010509060101010101" pitchFamily="49" charset="-122"/>
              <a:sym typeface="Calibri" panose="020F0502020204030204" pitchFamily="34" charset="0"/>
            </a:endParaRPr>
          </a:p>
        </p:txBody>
      </p:sp>
      <p:sp>
        <p:nvSpPr>
          <p:cNvPr id="9221" name="Rectangle 250"/>
          <p:cNvSpPr/>
          <p:nvPr/>
        </p:nvSpPr>
        <p:spPr>
          <a:xfrm>
            <a:off x="476250" y="2933700"/>
            <a:ext cx="8420100" cy="1184275"/>
          </a:xfrm>
          <a:prstGeom prst="rect">
            <a:avLst/>
          </a:prstGeom>
          <a:noFill/>
          <a:ln w="9525">
            <a:noFill/>
          </a:ln>
        </p:spPr>
        <p:txBody>
          <a:bodyPr>
            <a:spAutoFit/>
          </a:bodyPr>
          <a:lstStyle>
            <a:lvl1pPr marL="357505" indent="-357505" algn="just" defTabSz="914400" rtl="0" eaLnBrk="0" fontAlgn="base" hangingPunct="0">
              <a:lnSpc>
                <a:spcPct val="110000"/>
              </a:lnSpc>
              <a:spcBef>
                <a:spcPts val="1800"/>
              </a:spcBef>
              <a:spcAft>
                <a:spcPct val="0"/>
              </a:spcAft>
              <a:buClr>
                <a:srgbClr val="1FB1E5"/>
              </a:buClr>
              <a:buSzPct val="130000"/>
              <a:buFontTx/>
              <a:buBlip>
                <a:blip r:embed="rId1"/>
              </a:buBlip>
              <a:defRPr kumimoji="0" sz="2000" u="none" kern="1200" baseline="0">
                <a:solidFill>
                  <a:srgbClr val="1486AE"/>
                </a:solidFill>
                <a:effectLst/>
                <a:latin typeface="+mn-lt"/>
                <a:ea typeface="+mn-ea"/>
                <a:cs typeface="+mn-cs"/>
              </a:defRPr>
            </a:lvl1pPr>
            <a:lvl2pPr marL="357505" indent="-357505" algn="just" defTabSz="914400" rtl="0" eaLnBrk="0" fontAlgn="base" hangingPunct="0">
              <a:lnSpc>
                <a:spcPct val="130000"/>
              </a:lnSpc>
              <a:spcBef>
                <a:spcPct val="0"/>
              </a:spcBef>
              <a:spcAft>
                <a:spcPts val="600"/>
              </a:spcAft>
              <a:buClr>
                <a:srgbClr val="8DB4E4"/>
              </a:buClr>
              <a:buSzPct val="130000"/>
              <a:buFont typeface="幼圆" panose="02010509060101010101" pitchFamily="49" charset="-122"/>
              <a:buChar char=" "/>
              <a:defRPr kumimoji="0" sz="1600" u="none" kern="1200" baseline="0">
                <a:solidFill>
                  <a:srgbClr val="979797"/>
                </a:solidFill>
                <a:effectLst/>
                <a:latin typeface="幼圆" panose="02010509060101010101" pitchFamily="49" charset="-122"/>
                <a:ea typeface="幼圆" panose="02010509060101010101" pitchFamily="49" charset="-122"/>
                <a:cs typeface="+mn-cs"/>
              </a:defRPr>
            </a:lvl2pPr>
            <a:lvl3pPr marL="11430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2000" u="none" kern="1200" baseline="0">
                <a:solidFill>
                  <a:srgbClr val="5F5F5F"/>
                </a:solidFill>
                <a:effectLst/>
                <a:latin typeface="Calibri" panose="020F0502020204030204" pitchFamily="34" charset="0"/>
                <a:ea typeface="宋体" panose="02010600030101010101" pitchFamily="2" charset="-122"/>
                <a:cs typeface="+mn-cs"/>
              </a:defRPr>
            </a:lvl3pPr>
            <a:lvl4pPr marL="16002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4pPr>
            <a:lvl5pPr marL="20574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5pPr>
          </a:lstStyle>
          <a:p>
            <a:pPr marL="0" lvl="0" indent="0" algn="l">
              <a:lnSpc>
                <a:spcPct val="130000"/>
              </a:lnSpc>
              <a:spcBef>
                <a:spcPct val="0"/>
              </a:spcBef>
              <a:buClrTx/>
              <a:buSzPct val="100000"/>
              <a:buNone/>
            </a:pPr>
            <a:r>
              <a:rPr lang="en-US" altLang="zh-CN" sz="2800">
                <a:solidFill>
                  <a:srgbClr val="5F5F5F"/>
                </a:solidFill>
                <a:latin typeface="微软雅黑" panose="020B0503020204020204" pitchFamily="34" charset="-122"/>
                <a:sym typeface="Calibri" panose="020F0502020204030204" pitchFamily="34" charset="0"/>
              </a:rPr>
              <a:t>2.</a:t>
            </a:r>
            <a:r>
              <a:rPr lang="zh-CN" altLang="en-US" sz="2800">
                <a:solidFill>
                  <a:srgbClr val="5F5F5F"/>
                </a:solidFill>
                <a:latin typeface="微软雅黑" panose="020B0503020204020204" pitchFamily="34" charset="-122"/>
                <a:sym typeface="Calibri" panose="020F0502020204030204" pitchFamily="34" charset="0"/>
              </a:rPr>
              <a:t>再用第二个因数十位上的数乘第一个因数，得数的末尾和因数的十位对齐；</a:t>
            </a:r>
            <a:endParaRPr lang="en-US" altLang="en-US" sz="1800">
              <a:solidFill>
                <a:srgbClr val="000000"/>
              </a:solidFill>
              <a:latin typeface="微软雅黑" panose="020B0503020204020204" pitchFamily="34" charset="-122"/>
              <a:sym typeface="Calibri" panose="020F0502020204030204" pitchFamily="34" charset="0"/>
            </a:endParaRPr>
          </a:p>
        </p:txBody>
      </p:sp>
      <p:sp>
        <p:nvSpPr>
          <p:cNvPr id="9222" name="Rectangle 252"/>
          <p:cNvSpPr/>
          <p:nvPr/>
        </p:nvSpPr>
        <p:spPr>
          <a:xfrm>
            <a:off x="476250" y="4676775"/>
            <a:ext cx="6305550" cy="598488"/>
          </a:xfrm>
          <a:prstGeom prst="rect">
            <a:avLst/>
          </a:prstGeom>
          <a:noFill/>
          <a:ln w="9525">
            <a:noFill/>
          </a:ln>
        </p:spPr>
        <p:txBody>
          <a:bodyPr>
            <a:spAutoFit/>
          </a:bodyPr>
          <a:lstStyle>
            <a:lvl1pPr marL="357505" indent="-357505" algn="just" defTabSz="914400" rtl="0" eaLnBrk="0" fontAlgn="base" hangingPunct="0">
              <a:lnSpc>
                <a:spcPct val="110000"/>
              </a:lnSpc>
              <a:spcBef>
                <a:spcPts val="1800"/>
              </a:spcBef>
              <a:spcAft>
                <a:spcPct val="0"/>
              </a:spcAft>
              <a:buClr>
                <a:srgbClr val="1FB1E5"/>
              </a:buClr>
              <a:buSzPct val="130000"/>
              <a:buFontTx/>
              <a:buBlip>
                <a:blip r:embed="rId1"/>
              </a:buBlip>
              <a:defRPr kumimoji="0" sz="2000" u="none" kern="1200" baseline="0">
                <a:solidFill>
                  <a:srgbClr val="1486AE"/>
                </a:solidFill>
                <a:effectLst/>
                <a:latin typeface="+mn-lt"/>
                <a:ea typeface="+mn-ea"/>
                <a:cs typeface="+mn-cs"/>
              </a:defRPr>
            </a:lvl1pPr>
            <a:lvl2pPr marL="357505" indent="-357505" algn="just" defTabSz="914400" rtl="0" eaLnBrk="0" fontAlgn="base" hangingPunct="0">
              <a:lnSpc>
                <a:spcPct val="130000"/>
              </a:lnSpc>
              <a:spcBef>
                <a:spcPct val="0"/>
              </a:spcBef>
              <a:spcAft>
                <a:spcPts val="600"/>
              </a:spcAft>
              <a:buClr>
                <a:srgbClr val="8DB4E4"/>
              </a:buClr>
              <a:buSzPct val="130000"/>
              <a:buFont typeface="幼圆" panose="02010509060101010101" pitchFamily="49" charset="-122"/>
              <a:buChar char=" "/>
              <a:defRPr kumimoji="0" sz="1600" u="none" kern="1200" baseline="0">
                <a:solidFill>
                  <a:srgbClr val="979797"/>
                </a:solidFill>
                <a:effectLst/>
                <a:latin typeface="幼圆" panose="02010509060101010101" pitchFamily="49" charset="-122"/>
                <a:ea typeface="幼圆" panose="02010509060101010101" pitchFamily="49" charset="-122"/>
                <a:cs typeface="+mn-cs"/>
              </a:defRPr>
            </a:lvl2pPr>
            <a:lvl3pPr marL="11430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2000" u="none" kern="1200" baseline="0">
                <a:solidFill>
                  <a:srgbClr val="5F5F5F"/>
                </a:solidFill>
                <a:effectLst/>
                <a:latin typeface="Calibri" panose="020F0502020204030204" pitchFamily="34" charset="0"/>
                <a:ea typeface="宋体" panose="02010600030101010101" pitchFamily="2" charset="-122"/>
                <a:cs typeface="+mn-cs"/>
              </a:defRPr>
            </a:lvl3pPr>
            <a:lvl4pPr marL="16002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4pPr>
            <a:lvl5pPr marL="20574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5pPr>
          </a:lstStyle>
          <a:p>
            <a:pPr marL="0" lvl="0" indent="0" algn="l">
              <a:lnSpc>
                <a:spcPct val="130000"/>
              </a:lnSpc>
              <a:spcBef>
                <a:spcPct val="0"/>
              </a:spcBef>
              <a:buClrTx/>
              <a:buSzPct val="100000"/>
              <a:buNone/>
            </a:pPr>
            <a:r>
              <a:rPr lang="en-US" altLang="zh-CN" sz="2800">
                <a:solidFill>
                  <a:srgbClr val="5F5F5F"/>
                </a:solidFill>
                <a:latin typeface="微软雅黑" panose="020B0503020204020204" pitchFamily="34" charset="-122"/>
                <a:sym typeface="Calibri" panose="020F0502020204030204" pitchFamily="34" charset="0"/>
              </a:rPr>
              <a:t>3.</a:t>
            </a:r>
            <a:r>
              <a:rPr lang="zh-CN" altLang="en-US" sz="2800">
                <a:solidFill>
                  <a:srgbClr val="5F5F5F"/>
                </a:solidFill>
                <a:latin typeface="微软雅黑" panose="020B0503020204020204" pitchFamily="34" charset="-122"/>
                <a:sym typeface="Calibri" panose="020F0502020204030204" pitchFamily="34" charset="0"/>
              </a:rPr>
              <a:t>最后把两次乘的积加起来</a:t>
            </a:r>
            <a:endParaRPr lang="en-US" altLang="en-US" sz="1800">
              <a:solidFill>
                <a:srgbClr val="000000"/>
              </a:solidFill>
              <a:latin typeface="微软雅黑" panose="020B0503020204020204" pitchFamily="34" charset="-122"/>
              <a:sym typeface="Calibri" panose="020F0502020204030204"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219"/>
                                        </p:tgtEl>
                                        <p:attrNameLst>
                                          <p:attrName>style.visibility</p:attrName>
                                        </p:attrNameLst>
                                      </p:cBhvr>
                                      <p:to>
                                        <p:strVal val="visible"/>
                                      </p:to>
                                    </p:set>
                                    <p:anim calcmode="lin" valueType="num">
                                      <p:cBhvr additive="base">
                                        <p:cTn id="7" dur="500" fill="hold"/>
                                        <p:tgtEl>
                                          <p:spTgt spid="9219"/>
                                        </p:tgtEl>
                                        <p:attrNameLst>
                                          <p:attrName>ppt_x</p:attrName>
                                        </p:attrNameLst>
                                      </p:cBhvr>
                                      <p:tavLst>
                                        <p:tav tm="100000">
                                          <p:val>
                                            <p:strVal val="#ppt_x"/>
                                          </p:val>
                                        </p:tav>
                                        <p:tav tm="0">
                                          <p:val>
                                            <p:strVal val="#ppt_x"/>
                                          </p:val>
                                        </p:tav>
                                      </p:tavLst>
                                    </p:anim>
                                    <p:anim calcmode="lin" valueType="num">
                                      <p:cBhvr additive="base">
                                        <p:cTn id="8" dur="500" fill="hold"/>
                                        <p:tgtEl>
                                          <p:spTgt spid="9219"/>
                                        </p:tgtEl>
                                        <p:attrNameLst>
                                          <p:attrName>ppt_y</p:attrName>
                                        </p:attrNameLst>
                                      </p:cBhvr>
                                      <p:tavLst>
                                        <p:tav tm="100000">
                                          <p:val>
                                            <p:strVal val="1+#ppt_h/2"/>
                                          </p:val>
                                        </p:tav>
                                        <p:tav tm="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220"/>
                                        </p:tgtEl>
                                        <p:attrNameLst>
                                          <p:attrName>style.visibility</p:attrName>
                                        </p:attrNameLst>
                                      </p:cBhvr>
                                      <p:to>
                                        <p:strVal val="visible"/>
                                      </p:to>
                                    </p:set>
                                    <p:anim calcmode="lin" valueType="num">
                                      <p:cBhvr additive="base">
                                        <p:cTn id="13" dur="500" fill="hold"/>
                                        <p:tgtEl>
                                          <p:spTgt spid="9220"/>
                                        </p:tgtEl>
                                        <p:attrNameLst>
                                          <p:attrName>ppt_x</p:attrName>
                                        </p:attrNameLst>
                                      </p:cBhvr>
                                      <p:tavLst>
                                        <p:tav tm="100000">
                                          <p:val>
                                            <p:strVal val="#ppt_x"/>
                                          </p:val>
                                        </p:tav>
                                        <p:tav tm="0">
                                          <p:val>
                                            <p:strVal val="#ppt_x"/>
                                          </p:val>
                                        </p:tav>
                                      </p:tavLst>
                                    </p:anim>
                                    <p:anim calcmode="lin" valueType="num">
                                      <p:cBhvr additive="base">
                                        <p:cTn id="14" dur="500" fill="hold"/>
                                        <p:tgtEl>
                                          <p:spTgt spid="9220"/>
                                        </p:tgtEl>
                                        <p:attrNameLst>
                                          <p:attrName>ppt_y</p:attrName>
                                        </p:attrNameLst>
                                      </p:cBhvr>
                                      <p:tavLst>
                                        <p:tav tm="100000">
                                          <p:val>
                                            <p:strVal val="1+#ppt_h/2"/>
                                          </p:val>
                                        </p:tav>
                                        <p:tav tm="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221"/>
                                        </p:tgtEl>
                                        <p:attrNameLst>
                                          <p:attrName>style.visibility</p:attrName>
                                        </p:attrNameLst>
                                      </p:cBhvr>
                                      <p:to>
                                        <p:strVal val="visible"/>
                                      </p:to>
                                    </p:set>
                                    <p:anim calcmode="lin" valueType="num">
                                      <p:cBhvr additive="base">
                                        <p:cTn id="19" dur="500" fill="hold"/>
                                        <p:tgtEl>
                                          <p:spTgt spid="9221"/>
                                        </p:tgtEl>
                                        <p:attrNameLst>
                                          <p:attrName>ppt_x</p:attrName>
                                        </p:attrNameLst>
                                      </p:cBhvr>
                                      <p:tavLst>
                                        <p:tav tm="100000">
                                          <p:val>
                                            <p:strVal val="#ppt_x"/>
                                          </p:val>
                                        </p:tav>
                                        <p:tav tm="0">
                                          <p:val>
                                            <p:strVal val="#ppt_x"/>
                                          </p:val>
                                        </p:tav>
                                      </p:tavLst>
                                    </p:anim>
                                    <p:anim calcmode="lin" valueType="num">
                                      <p:cBhvr additive="base">
                                        <p:cTn id="20" dur="500" fill="hold"/>
                                        <p:tgtEl>
                                          <p:spTgt spid="9221"/>
                                        </p:tgtEl>
                                        <p:attrNameLst>
                                          <p:attrName>ppt_y</p:attrName>
                                        </p:attrNameLst>
                                      </p:cBhvr>
                                      <p:tavLst>
                                        <p:tav tm="100000">
                                          <p:val>
                                            <p:strVal val="1+#ppt_h/2"/>
                                          </p:val>
                                        </p:tav>
                                        <p:tav tm="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222"/>
                                        </p:tgtEl>
                                        <p:attrNameLst>
                                          <p:attrName>style.visibility</p:attrName>
                                        </p:attrNameLst>
                                      </p:cBhvr>
                                      <p:to>
                                        <p:strVal val="visible"/>
                                      </p:to>
                                    </p:set>
                                    <p:anim calcmode="lin" valueType="num">
                                      <p:cBhvr additive="base">
                                        <p:cTn id="25" dur="500" fill="hold"/>
                                        <p:tgtEl>
                                          <p:spTgt spid="9222"/>
                                        </p:tgtEl>
                                        <p:attrNameLst>
                                          <p:attrName>ppt_x</p:attrName>
                                        </p:attrNameLst>
                                      </p:cBhvr>
                                      <p:tavLst>
                                        <p:tav tm="100000">
                                          <p:val>
                                            <p:strVal val="#ppt_x"/>
                                          </p:val>
                                        </p:tav>
                                        <p:tav tm="0">
                                          <p:val>
                                            <p:strVal val="#ppt_x"/>
                                          </p:val>
                                        </p:tav>
                                      </p:tavLst>
                                    </p:anim>
                                    <p:anim calcmode="lin" valueType="num">
                                      <p:cBhvr additive="base">
                                        <p:cTn id="26" dur="500" fill="hold"/>
                                        <p:tgtEl>
                                          <p:spTgt spid="9222"/>
                                        </p:tgtEl>
                                        <p:attrNameLst>
                                          <p:attrName>ppt_y</p:attrName>
                                        </p:attrNameLst>
                                      </p:cBhvr>
                                      <p:tavLst>
                                        <p:tav tm="100000">
                                          <p:val>
                                            <p:strVal val="1+#ppt_h/2"/>
                                          </p:val>
                                        </p:tav>
                                        <p:tav tm="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文本框 1"/>
          <p:cNvSpPr>
            <a:spLocks noRot="1" noChangeAspect="1" noEditPoints="1" noTextEdit="1"/>
          </p:cNvSpPr>
          <p:nvPr/>
        </p:nvSpPr>
        <p:spPr>
          <a:xfrm>
            <a:off x="573088" y="2770188"/>
            <a:ext cx="3813175" cy="3144837"/>
          </a:xfrm>
          <a:prstGeom prst="rect">
            <a:avLst/>
          </a:prstGeom>
          <a:blipFill rotWithShape="0">
            <a:blip r:embed="rId1"/>
            <a:stretch>
              <a:fillRect/>
            </a:stretch>
          </a:blipFill>
          <a:ln w="9525">
            <a:noFill/>
          </a:ln>
        </p:spPr>
        <p:txBody>
          <a:bodyPr/>
          <a:p>
            <a:pPr defTabSz="914400" eaLnBrk="0" hangingPunct="0">
              <a:buClrTx/>
              <a:buSzPct val="100000"/>
              <a:buFontTx/>
              <a:buNone/>
            </a:pPr>
            <a:r>
              <a:rPr lang="zh-CN" altLang="en-US"/>
              <a:t> </a:t>
            </a:r>
            <a:endParaRPr lang="zh-CN" altLang="en-US"/>
          </a:p>
        </p:txBody>
      </p:sp>
      <p:sp>
        <p:nvSpPr>
          <p:cNvPr id="10243" name="文本框 2"/>
          <p:cNvSpPr>
            <a:spLocks noRot="1" noChangeAspect="1" noEditPoints="1" noTextEdit="1"/>
          </p:cNvSpPr>
          <p:nvPr/>
        </p:nvSpPr>
        <p:spPr>
          <a:xfrm>
            <a:off x="5300663" y="2770188"/>
            <a:ext cx="3998912" cy="2308225"/>
          </a:xfrm>
          <a:prstGeom prst="rect">
            <a:avLst/>
          </a:prstGeom>
          <a:blipFill rotWithShape="0">
            <a:blip r:embed="rId2"/>
            <a:stretch>
              <a:fillRect/>
            </a:stretch>
          </a:blipFill>
          <a:ln w="9525">
            <a:noFill/>
          </a:ln>
        </p:spPr>
        <p:txBody>
          <a:bodyPr/>
          <a:p>
            <a:pPr defTabSz="914400" eaLnBrk="0" hangingPunct="0">
              <a:buClrTx/>
              <a:buSzPct val="100000"/>
              <a:buFontTx/>
              <a:buNone/>
            </a:pPr>
            <a:r>
              <a:rPr lang="zh-CN" altLang="en-US"/>
              <a:t> </a:t>
            </a:r>
            <a:endParaRPr lang="zh-CN" altLang="en-US"/>
          </a:p>
        </p:txBody>
      </p:sp>
      <p:sp>
        <p:nvSpPr>
          <p:cNvPr id="10244" name="文本框 4"/>
          <p:cNvSpPr/>
          <p:nvPr/>
        </p:nvSpPr>
        <p:spPr>
          <a:xfrm>
            <a:off x="433388" y="496888"/>
            <a:ext cx="8431212" cy="1816100"/>
          </a:xfrm>
          <a:prstGeom prst="rect">
            <a:avLst/>
          </a:prstGeom>
          <a:noFill/>
          <a:ln w="9525">
            <a:noFill/>
          </a:ln>
        </p:spPr>
        <p:txBody>
          <a:bodyPr>
            <a:spAutoFit/>
          </a:bodyPr>
          <a:p>
            <a:r>
              <a:rPr lang="zh-CN" altLang="en-US" sz="2800">
                <a:solidFill>
                  <a:srgbClr val="5F5F5F"/>
                </a:solidFill>
                <a:latin typeface="微软雅黑" panose="020B0503020204020204" pitchFamily="34" charset="-122"/>
              </a:rPr>
              <a:t>   李叔叔从某城市乘火车去北京用</a:t>
            </a:r>
            <a:r>
              <a:rPr lang="en-US" altLang="zh-CN" sz="2800">
                <a:solidFill>
                  <a:srgbClr val="5F5F5F"/>
                </a:solidFill>
                <a:latin typeface="微软雅黑" panose="020B0503020204020204" pitchFamily="34" charset="-122"/>
              </a:rPr>
              <a:t>12</a:t>
            </a:r>
            <a:r>
              <a:rPr lang="zh-CN" altLang="en-US" sz="2800">
                <a:solidFill>
                  <a:srgbClr val="5F5F5F"/>
                </a:solidFill>
                <a:latin typeface="微软雅黑" panose="020B0503020204020204" pitchFamily="34" charset="-122"/>
              </a:rPr>
              <a:t>小时</a:t>
            </a:r>
            <a:r>
              <a:rPr lang="en-US" altLang="zh-CN" sz="2800">
                <a:solidFill>
                  <a:srgbClr val="5F5F5F"/>
                </a:solidFill>
                <a:latin typeface="微软雅黑" panose="020B0503020204020204" pitchFamily="34" charset="-122"/>
              </a:rPr>
              <a:t>,</a:t>
            </a:r>
            <a:r>
              <a:rPr lang="zh-CN" altLang="en-US" sz="2800">
                <a:solidFill>
                  <a:srgbClr val="5F5F5F"/>
                </a:solidFill>
                <a:latin typeface="微软雅黑" panose="020B0503020204020204" pitchFamily="34" charset="-122"/>
              </a:rPr>
              <a:t>火车约行</a:t>
            </a:r>
            <a:endParaRPr lang="en-US" altLang="en-US" sz="2800">
              <a:latin typeface="微软雅黑" panose="020B0503020204020204" pitchFamily="34" charset="-122"/>
            </a:endParaRPr>
          </a:p>
          <a:p>
            <a:r>
              <a:rPr lang="en-US" altLang="zh-CN" sz="2800">
                <a:solidFill>
                  <a:srgbClr val="5F5F5F"/>
                </a:solidFill>
                <a:latin typeface="微软雅黑" panose="020B0503020204020204" pitchFamily="34" charset="-122"/>
              </a:rPr>
              <a:t>145 </a:t>
            </a:r>
            <a:r>
              <a:rPr lang="zh-CN" altLang="en-US" sz="2800">
                <a:solidFill>
                  <a:srgbClr val="5F5F5F"/>
                </a:solidFill>
                <a:latin typeface="微软雅黑" panose="020B0503020204020204" pitchFamily="34" charset="-122"/>
              </a:rPr>
              <a:t>千米。该城市到北京大约有多少千米</a:t>
            </a:r>
            <a:r>
              <a:rPr lang="en-US" altLang="zh-CN" sz="2800">
                <a:solidFill>
                  <a:srgbClr val="5F5F5F"/>
                </a:solidFill>
                <a:latin typeface="微软雅黑" panose="020B0503020204020204" pitchFamily="34" charset="-122"/>
              </a:rPr>
              <a:t> ?</a:t>
            </a:r>
            <a:endParaRPr lang="en-US" altLang="zh-CN" sz="2800">
              <a:solidFill>
                <a:srgbClr val="5F5F5F"/>
              </a:solidFill>
              <a:latin typeface="微软雅黑" panose="020B0503020204020204" pitchFamily="34" charset="-122"/>
            </a:endParaRPr>
          </a:p>
          <a:p>
            <a:r>
              <a:rPr lang="en-US" altLang="zh-CN" sz="2800">
                <a:solidFill>
                  <a:srgbClr val="5F5F5F"/>
                </a:solidFill>
                <a:latin typeface="微软雅黑" panose="020B0503020204020204" pitchFamily="34" charset="-122"/>
              </a:rPr>
              <a:t>  </a:t>
            </a:r>
            <a:endParaRPr lang="en-US" altLang="zh-CN" sz="2800">
              <a:solidFill>
                <a:srgbClr val="5F5F5F"/>
              </a:solidFill>
              <a:latin typeface="微软雅黑" panose="020B0503020204020204" pitchFamily="34" charset="-122"/>
            </a:endParaRPr>
          </a:p>
          <a:p>
            <a:r>
              <a:rPr lang="en-US" altLang="en-US" sz="2800">
                <a:solidFill>
                  <a:srgbClr val="5F5F5F"/>
                </a:solidFill>
                <a:latin typeface="微软雅黑" panose="020B0503020204020204" pitchFamily="34" charset="-122"/>
              </a:rPr>
              <a:t>  </a:t>
            </a:r>
            <a:r>
              <a:rPr lang="zh-CN" altLang="en-US" sz="2800">
                <a:solidFill>
                  <a:srgbClr val="5F5F5F"/>
                </a:solidFill>
                <a:latin typeface="微软雅黑" panose="020B0503020204020204" pitchFamily="34" charset="-122"/>
              </a:rPr>
              <a:t>你会怎样列式计算？</a:t>
            </a:r>
            <a:endParaRPr lang="en-US" altLang="en-US" sz="2800">
              <a:latin typeface="微软雅黑" panose="020B0503020204020204"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244"/>
                                        </p:tgtEl>
                                        <p:attrNameLst>
                                          <p:attrName>style.visibility</p:attrName>
                                        </p:attrNameLst>
                                      </p:cBhvr>
                                      <p:to>
                                        <p:strVal val="visible"/>
                                      </p:to>
                                    </p:set>
                                    <p:animEffect transition="in" filter="fade">
                                      <p:cBhvr>
                                        <p:cTn id="7" dur="1000"/>
                                        <p:tgtEl>
                                          <p:spTgt spid="10244"/>
                                        </p:tgtEl>
                                      </p:cBhvr>
                                    </p:animEffect>
                                    <p:anim calcmode="lin" valueType="num">
                                      <p:cBhvr>
                                        <p:cTn id="8" dur="1000" fill="hold"/>
                                        <p:tgtEl>
                                          <p:spTgt spid="10244"/>
                                        </p:tgtEl>
                                        <p:attrNameLst>
                                          <p:attrName>ppt_x</p:attrName>
                                        </p:attrNameLst>
                                      </p:cBhvr>
                                      <p:tavLst>
                                        <p:tav tm="0">
                                          <p:val>
                                            <p:strVal val="#ppt_x"/>
                                          </p:val>
                                        </p:tav>
                                        <p:tav tm="100000">
                                          <p:val>
                                            <p:strVal val="#ppt_x"/>
                                          </p:val>
                                        </p:tav>
                                      </p:tavLst>
                                    </p:anim>
                                    <p:anim calcmode="lin" valueType="num">
                                      <p:cBhvr>
                                        <p:cTn id="9" dur="1000" fill="hold"/>
                                        <p:tgtEl>
                                          <p:spTgt spid="1024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0242"/>
                                        </p:tgtEl>
                                        <p:attrNameLst>
                                          <p:attrName>style.visibility</p:attrName>
                                        </p:attrNameLst>
                                      </p:cBhvr>
                                      <p:to>
                                        <p:strVal val="visible"/>
                                      </p:to>
                                    </p:set>
                                    <p:animEffect transition="in" filter="fade">
                                      <p:cBhvr>
                                        <p:cTn id="14" dur="1000"/>
                                        <p:tgtEl>
                                          <p:spTgt spid="10242"/>
                                        </p:tgtEl>
                                      </p:cBhvr>
                                    </p:animEffect>
                                    <p:anim calcmode="lin" valueType="num">
                                      <p:cBhvr>
                                        <p:cTn id="15" dur="1000" fill="hold"/>
                                        <p:tgtEl>
                                          <p:spTgt spid="10242"/>
                                        </p:tgtEl>
                                        <p:attrNameLst>
                                          <p:attrName>ppt_x</p:attrName>
                                        </p:attrNameLst>
                                      </p:cBhvr>
                                      <p:tavLst>
                                        <p:tav tm="0">
                                          <p:val>
                                            <p:strVal val="#ppt_x"/>
                                          </p:val>
                                        </p:tav>
                                        <p:tav tm="100000">
                                          <p:val>
                                            <p:strVal val="#ppt_x"/>
                                          </p:val>
                                        </p:tav>
                                      </p:tavLst>
                                    </p:anim>
                                    <p:anim calcmode="lin" valueType="num">
                                      <p:cBhvr>
                                        <p:cTn id="16" dur="1000" fill="hold"/>
                                        <p:tgtEl>
                                          <p:spTgt spid="1024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0243"/>
                                        </p:tgtEl>
                                        <p:attrNameLst>
                                          <p:attrName>style.visibility</p:attrName>
                                        </p:attrNameLst>
                                      </p:cBhvr>
                                      <p:to>
                                        <p:strVal val="visible"/>
                                      </p:to>
                                    </p:set>
                                    <p:animEffect transition="in" filter="fade">
                                      <p:cBhvr>
                                        <p:cTn id="21" dur="1000"/>
                                        <p:tgtEl>
                                          <p:spTgt spid="10243"/>
                                        </p:tgtEl>
                                      </p:cBhvr>
                                    </p:animEffect>
                                    <p:anim calcmode="lin" valueType="num">
                                      <p:cBhvr>
                                        <p:cTn id="22" dur="1000" fill="hold"/>
                                        <p:tgtEl>
                                          <p:spTgt spid="10243"/>
                                        </p:tgtEl>
                                        <p:attrNameLst>
                                          <p:attrName>ppt_x</p:attrName>
                                        </p:attrNameLst>
                                      </p:cBhvr>
                                      <p:tavLst>
                                        <p:tav tm="0">
                                          <p:val>
                                            <p:strVal val="#ppt_x"/>
                                          </p:val>
                                        </p:tav>
                                        <p:tav tm="100000">
                                          <p:val>
                                            <p:strVal val="#ppt_x"/>
                                          </p:val>
                                        </p:tav>
                                      </p:tavLst>
                                    </p:anim>
                                    <p:anim calcmode="lin" valueType="num">
                                      <p:cBhvr>
                                        <p:cTn id="23" dur="1000" fill="hold"/>
                                        <p:tgtEl>
                                          <p:spTgt spid="102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Rectangle 258"/>
          <p:cNvSpPr/>
          <p:nvPr/>
        </p:nvSpPr>
        <p:spPr>
          <a:xfrm>
            <a:off x="2354263" y="2176463"/>
            <a:ext cx="1946275" cy="522287"/>
          </a:xfrm>
          <a:prstGeom prst="rect">
            <a:avLst/>
          </a:prstGeom>
          <a:noFill/>
          <a:ln w="9525">
            <a:noFill/>
          </a:ln>
        </p:spPr>
        <p:txBody>
          <a:bodyPr wrap="none">
            <a:spAutoFit/>
          </a:bodyPr>
          <a:lstStyle>
            <a:lvl1pPr marL="357505" indent="-357505" algn="just" defTabSz="914400" rtl="0" eaLnBrk="0" fontAlgn="base" hangingPunct="0">
              <a:lnSpc>
                <a:spcPct val="110000"/>
              </a:lnSpc>
              <a:spcBef>
                <a:spcPts val="1800"/>
              </a:spcBef>
              <a:spcAft>
                <a:spcPct val="0"/>
              </a:spcAft>
              <a:buClr>
                <a:srgbClr val="1FB1E5"/>
              </a:buClr>
              <a:buSzPct val="130000"/>
              <a:buFontTx/>
              <a:buBlip>
                <a:blip r:embed="rId1"/>
              </a:buBlip>
              <a:defRPr kumimoji="0" sz="2000" u="none" kern="1200" baseline="0">
                <a:solidFill>
                  <a:srgbClr val="1486AE"/>
                </a:solidFill>
                <a:effectLst/>
                <a:latin typeface="+mn-lt"/>
                <a:ea typeface="+mn-ea"/>
                <a:cs typeface="+mn-cs"/>
              </a:defRPr>
            </a:lvl1pPr>
            <a:lvl2pPr marL="357505" indent="-357505" algn="just" defTabSz="914400" rtl="0" eaLnBrk="0" fontAlgn="base" hangingPunct="0">
              <a:lnSpc>
                <a:spcPct val="130000"/>
              </a:lnSpc>
              <a:spcBef>
                <a:spcPct val="0"/>
              </a:spcBef>
              <a:spcAft>
                <a:spcPts val="600"/>
              </a:spcAft>
              <a:buClr>
                <a:srgbClr val="8DB4E4"/>
              </a:buClr>
              <a:buSzPct val="130000"/>
              <a:buFont typeface="幼圆" panose="02010509060101010101" pitchFamily="49" charset="-122"/>
              <a:buChar char=" "/>
              <a:defRPr kumimoji="0" sz="1600" u="none" kern="1200" baseline="0">
                <a:solidFill>
                  <a:srgbClr val="979797"/>
                </a:solidFill>
                <a:effectLst/>
                <a:latin typeface="幼圆" panose="02010509060101010101" pitchFamily="49" charset="-122"/>
                <a:ea typeface="幼圆" panose="02010509060101010101" pitchFamily="49" charset="-122"/>
                <a:cs typeface="+mn-cs"/>
              </a:defRPr>
            </a:lvl2pPr>
            <a:lvl3pPr marL="11430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2000" u="none" kern="1200" baseline="0">
                <a:solidFill>
                  <a:srgbClr val="5F5F5F"/>
                </a:solidFill>
                <a:effectLst/>
                <a:latin typeface="Calibri" panose="020F0502020204030204" pitchFamily="34" charset="0"/>
                <a:ea typeface="宋体" panose="02010600030101010101" pitchFamily="2" charset="-122"/>
                <a:cs typeface="+mn-cs"/>
              </a:defRPr>
            </a:lvl3pPr>
            <a:lvl4pPr marL="16002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4pPr>
            <a:lvl5pPr marL="20574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5pPr>
          </a:lstStyle>
          <a:p>
            <a:pPr marL="0" lvl="0" indent="0" algn="l" eaLnBrk="1" hangingPunct="1">
              <a:lnSpc>
                <a:spcPct val="100000"/>
              </a:lnSpc>
              <a:spcBef>
                <a:spcPct val="0"/>
              </a:spcBef>
              <a:buClrTx/>
              <a:buSzPct val="100000"/>
              <a:buNone/>
            </a:pPr>
            <a:r>
              <a:rPr lang="en-US" altLang="zh-CN" sz="2800">
                <a:solidFill>
                  <a:srgbClr val="5F5F5F"/>
                </a:solidFill>
                <a:latin typeface="微软雅黑" panose="020B0503020204020204" pitchFamily="34" charset="-122"/>
                <a:sym typeface="Calibri" panose="020F0502020204030204" pitchFamily="34" charset="0"/>
              </a:rPr>
              <a:t>1 4 5 x 1 2</a:t>
            </a:r>
            <a:endParaRPr lang="en-US" altLang="en-US" sz="2800">
              <a:solidFill>
                <a:srgbClr val="000000"/>
              </a:solidFill>
              <a:latin typeface="微软雅黑" panose="020B0503020204020204" pitchFamily="34" charset="-122"/>
              <a:sym typeface="Calibri" panose="020F0502020204030204" pitchFamily="34" charset="0"/>
            </a:endParaRPr>
          </a:p>
        </p:txBody>
      </p:sp>
      <p:sp>
        <p:nvSpPr>
          <p:cNvPr id="11267" name="Rectangle 260"/>
          <p:cNvSpPr/>
          <p:nvPr/>
        </p:nvSpPr>
        <p:spPr>
          <a:xfrm>
            <a:off x="2354263" y="2662238"/>
            <a:ext cx="3146425" cy="3478212"/>
          </a:xfrm>
          <a:prstGeom prst="rect">
            <a:avLst/>
          </a:prstGeom>
          <a:noFill/>
          <a:ln w="9525">
            <a:noFill/>
          </a:ln>
        </p:spPr>
        <p:txBody>
          <a:bodyPr wrap="none">
            <a:spAutoFit/>
          </a:bodyPr>
          <a:lstStyle>
            <a:lvl1pPr marL="357505" indent="-357505" algn="just" defTabSz="914400" rtl="0" eaLnBrk="0" fontAlgn="base" hangingPunct="0">
              <a:lnSpc>
                <a:spcPct val="110000"/>
              </a:lnSpc>
              <a:spcBef>
                <a:spcPts val="1800"/>
              </a:spcBef>
              <a:spcAft>
                <a:spcPct val="0"/>
              </a:spcAft>
              <a:buClr>
                <a:srgbClr val="1FB1E5"/>
              </a:buClr>
              <a:buSzPct val="130000"/>
              <a:buFontTx/>
              <a:buBlip>
                <a:blip r:embed="rId1"/>
              </a:buBlip>
              <a:defRPr kumimoji="0" sz="2000" u="none" kern="1200" baseline="0">
                <a:solidFill>
                  <a:srgbClr val="1486AE"/>
                </a:solidFill>
                <a:effectLst/>
                <a:latin typeface="+mn-lt"/>
                <a:ea typeface="+mn-ea"/>
                <a:cs typeface="+mn-cs"/>
              </a:defRPr>
            </a:lvl1pPr>
            <a:lvl2pPr marL="357505" indent="-357505" algn="just" defTabSz="914400" rtl="0" eaLnBrk="0" fontAlgn="base" hangingPunct="0">
              <a:lnSpc>
                <a:spcPct val="130000"/>
              </a:lnSpc>
              <a:spcBef>
                <a:spcPct val="0"/>
              </a:spcBef>
              <a:spcAft>
                <a:spcPts val="600"/>
              </a:spcAft>
              <a:buClr>
                <a:srgbClr val="8DB4E4"/>
              </a:buClr>
              <a:buSzPct val="130000"/>
              <a:buFont typeface="幼圆" panose="02010509060101010101" pitchFamily="49" charset="-122"/>
              <a:buChar char=" "/>
              <a:defRPr kumimoji="0" sz="1600" u="none" kern="1200" baseline="0">
                <a:solidFill>
                  <a:srgbClr val="979797"/>
                </a:solidFill>
                <a:effectLst/>
                <a:latin typeface="幼圆" panose="02010509060101010101" pitchFamily="49" charset="-122"/>
                <a:ea typeface="幼圆" panose="02010509060101010101" pitchFamily="49" charset="-122"/>
                <a:cs typeface="+mn-cs"/>
              </a:defRPr>
            </a:lvl2pPr>
            <a:lvl3pPr marL="11430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2000" u="none" kern="1200" baseline="0">
                <a:solidFill>
                  <a:srgbClr val="5F5F5F"/>
                </a:solidFill>
                <a:effectLst/>
                <a:latin typeface="Calibri" panose="020F0502020204030204" pitchFamily="34" charset="0"/>
                <a:ea typeface="宋体" panose="02010600030101010101" pitchFamily="2" charset="-122"/>
                <a:cs typeface="+mn-cs"/>
              </a:defRPr>
            </a:lvl3pPr>
            <a:lvl4pPr marL="16002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4pPr>
            <a:lvl5pPr marL="20574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5pPr>
          </a:lstStyle>
          <a:p>
            <a:pPr marL="457200" lvl="0" indent="-457200" algn="l" eaLnBrk="1" hangingPunct="1">
              <a:lnSpc>
                <a:spcPct val="100000"/>
              </a:lnSpc>
              <a:spcBef>
                <a:spcPct val="0"/>
              </a:spcBef>
              <a:buClrTx/>
              <a:buSzPct val="100000"/>
              <a:buNone/>
            </a:pPr>
            <a:r>
              <a:rPr lang="en-US" altLang="zh-CN" sz="2800" b="1">
                <a:solidFill>
                  <a:srgbClr val="000000"/>
                </a:solidFill>
                <a:latin typeface="宋体" panose="02010600030101010101" pitchFamily="2" charset="-122"/>
                <a:ea typeface="宋体" panose="02010600030101010101" pitchFamily="2" charset="-122"/>
                <a:sym typeface="Calibri" panose="020F0502020204030204" pitchFamily="34" charset="0"/>
              </a:rPr>
              <a:t>       </a:t>
            </a:r>
            <a:r>
              <a:rPr lang="en-US" altLang="zh-CN" sz="2800" b="1">
                <a:solidFill>
                  <a:srgbClr val="D6522E"/>
                </a:solidFill>
                <a:latin typeface="宋体" panose="02010600030101010101" pitchFamily="2" charset="-122"/>
                <a:ea typeface="宋体" panose="02010600030101010101" pitchFamily="2" charset="-122"/>
                <a:sym typeface="Calibri" panose="020F0502020204030204" pitchFamily="34" charset="0"/>
              </a:rPr>
              <a:t>1  4  5</a:t>
            </a:r>
            <a:endParaRPr lang="en-US" altLang="en-US" sz="2800">
              <a:solidFill>
                <a:srgbClr val="000000"/>
              </a:solidFill>
              <a:latin typeface="Calibri" panose="020F0502020204030204" pitchFamily="34" charset="0"/>
              <a:ea typeface="幼圆" panose="02010509060101010101" pitchFamily="49" charset="-122"/>
              <a:sym typeface="Calibri" panose="020F0502020204030204" pitchFamily="34" charset="0"/>
            </a:endParaRPr>
          </a:p>
          <a:p>
            <a:pPr marL="457200" lvl="0" indent="-457200" algn="l" eaLnBrk="1" hangingPunct="1">
              <a:lnSpc>
                <a:spcPct val="100000"/>
              </a:lnSpc>
              <a:spcBef>
                <a:spcPct val="0"/>
              </a:spcBef>
              <a:buClrTx/>
              <a:buSzPct val="100000"/>
              <a:buNone/>
            </a:pPr>
            <a:r>
              <a:rPr lang="en-US" altLang="zh-CN" sz="2800" b="1">
                <a:solidFill>
                  <a:srgbClr val="D6522E"/>
                </a:solidFill>
                <a:latin typeface="Times New Roman" panose="02020603050405020304" pitchFamily="18" charset="0"/>
                <a:ea typeface="宋体" panose="02010600030101010101" pitchFamily="2" charset="-122"/>
                <a:sym typeface="Calibri" panose="020F0502020204030204" pitchFamily="34" charset="0"/>
              </a:rPr>
              <a:t>          ×</a:t>
            </a:r>
            <a:r>
              <a:rPr lang="en-US" altLang="zh-CN" sz="2800" b="1">
                <a:solidFill>
                  <a:srgbClr val="D6522E"/>
                </a:solidFill>
                <a:latin typeface="宋体" panose="02010600030101010101" pitchFamily="2" charset="-122"/>
                <a:ea typeface="宋体" panose="02010600030101010101" pitchFamily="2" charset="-122"/>
                <a:sym typeface="Calibri" panose="020F0502020204030204" pitchFamily="34" charset="0"/>
              </a:rPr>
              <a:t>   1  2</a:t>
            </a:r>
            <a:endParaRPr lang="en-US" altLang="en-US" sz="2800">
              <a:solidFill>
                <a:srgbClr val="000000"/>
              </a:solidFill>
              <a:latin typeface="Calibri" panose="020F0502020204030204" pitchFamily="34" charset="0"/>
              <a:ea typeface="幼圆" panose="02010509060101010101" pitchFamily="49" charset="-122"/>
              <a:sym typeface="Calibri" panose="020F0502020204030204" pitchFamily="34" charset="0"/>
            </a:endParaRPr>
          </a:p>
          <a:p>
            <a:pPr marL="457200" lvl="0" indent="-457200" algn="l" eaLnBrk="1" hangingPunct="1">
              <a:lnSpc>
                <a:spcPct val="100000"/>
              </a:lnSpc>
              <a:spcBef>
                <a:spcPct val="0"/>
              </a:spcBef>
              <a:buClrTx/>
              <a:buSzPct val="100000"/>
              <a:buNone/>
            </a:pPr>
            <a:r>
              <a:rPr lang="en-US" altLang="zh-CN" sz="2800" b="1">
                <a:solidFill>
                  <a:srgbClr val="D6522E"/>
                </a:solidFill>
                <a:latin typeface="宋体" panose="02010600030101010101" pitchFamily="2" charset="-122"/>
                <a:ea typeface="宋体" panose="02010600030101010101" pitchFamily="2" charset="-122"/>
                <a:sym typeface="Calibri" panose="020F0502020204030204" pitchFamily="34" charset="0"/>
              </a:rPr>
              <a:t>    </a:t>
            </a:r>
            <a:r>
              <a:rPr lang="en-US" altLang="zh-CN" sz="2800" b="1">
                <a:solidFill>
                  <a:srgbClr val="D6522E"/>
                </a:solidFill>
                <a:latin typeface="Times New Roman" panose="02020603050405020304" pitchFamily="18" charset="0"/>
                <a:ea typeface="宋体" panose="02010600030101010101" pitchFamily="2" charset="-122"/>
                <a:sym typeface="Calibri" panose="020F0502020204030204" pitchFamily="34" charset="0"/>
              </a:rPr>
              <a:t>——————</a:t>
            </a:r>
            <a:endParaRPr lang="en-US" altLang="en-US" sz="2800">
              <a:solidFill>
                <a:srgbClr val="000000"/>
              </a:solidFill>
              <a:latin typeface="Calibri" panose="020F0502020204030204" pitchFamily="34" charset="0"/>
              <a:ea typeface="幼圆" panose="02010509060101010101" pitchFamily="49" charset="-122"/>
              <a:sym typeface="Calibri" panose="020F0502020204030204" pitchFamily="34" charset="0"/>
            </a:endParaRPr>
          </a:p>
          <a:p>
            <a:pPr marL="457200" lvl="0" indent="-457200" algn="l" eaLnBrk="1" hangingPunct="1">
              <a:lnSpc>
                <a:spcPct val="100000"/>
              </a:lnSpc>
              <a:spcBef>
                <a:spcPct val="0"/>
              </a:spcBef>
              <a:buClrTx/>
              <a:buSzPct val="100000"/>
              <a:buNone/>
            </a:pPr>
            <a:r>
              <a:rPr lang="en-US" altLang="zh-CN" sz="2800" b="1">
                <a:solidFill>
                  <a:srgbClr val="000000"/>
                </a:solidFill>
                <a:latin typeface="Times New Roman" panose="02020603050405020304" pitchFamily="18" charset="0"/>
                <a:ea typeface="宋体" panose="02010600030101010101" pitchFamily="2" charset="-122"/>
                <a:sym typeface="Calibri" panose="020F0502020204030204" pitchFamily="34" charset="0"/>
              </a:rPr>
              <a:t>              </a:t>
            </a:r>
            <a:r>
              <a:rPr lang="en-US" altLang="zh-CN" sz="2800" b="1">
                <a:solidFill>
                  <a:srgbClr val="D6522E"/>
                </a:solidFill>
                <a:latin typeface="Times New Roman" panose="02020603050405020304" pitchFamily="18" charset="0"/>
                <a:ea typeface="宋体" panose="02010600030101010101" pitchFamily="2" charset="-122"/>
                <a:sym typeface="Calibri" panose="020F0502020204030204" pitchFamily="34" charset="0"/>
              </a:rPr>
              <a:t>2    </a:t>
            </a:r>
            <a:r>
              <a:rPr lang="en-US" altLang="zh-CN" sz="2800" b="1">
                <a:solidFill>
                  <a:srgbClr val="D6522E"/>
                </a:solidFill>
                <a:latin typeface="宋体" panose="02010600030101010101" pitchFamily="2" charset="-122"/>
                <a:ea typeface="宋体" panose="02010600030101010101" pitchFamily="2" charset="-122"/>
                <a:sym typeface="Calibri" panose="020F0502020204030204" pitchFamily="34" charset="0"/>
              </a:rPr>
              <a:t>9  0</a:t>
            </a:r>
            <a:endParaRPr lang="en-US" altLang="en-US" sz="2800">
              <a:solidFill>
                <a:srgbClr val="000000"/>
              </a:solidFill>
              <a:latin typeface="Calibri" panose="020F0502020204030204" pitchFamily="34" charset="0"/>
              <a:ea typeface="幼圆" panose="02010509060101010101" pitchFamily="49" charset="-122"/>
              <a:sym typeface="Calibri" panose="020F0502020204030204" pitchFamily="34" charset="0"/>
            </a:endParaRPr>
          </a:p>
          <a:p>
            <a:pPr marL="457200" lvl="0" indent="-457200" algn="l" eaLnBrk="1" hangingPunct="1">
              <a:lnSpc>
                <a:spcPct val="100000"/>
              </a:lnSpc>
              <a:spcBef>
                <a:spcPct val="0"/>
              </a:spcBef>
              <a:buClrTx/>
              <a:buSzPct val="100000"/>
              <a:buNone/>
            </a:pPr>
            <a:r>
              <a:rPr lang="en-US" altLang="zh-CN" sz="2800" b="1">
                <a:solidFill>
                  <a:srgbClr val="D6522E"/>
                </a:solidFill>
                <a:latin typeface="宋体" panose="02010600030101010101" pitchFamily="2" charset="-122"/>
                <a:ea typeface="宋体" panose="02010600030101010101" pitchFamily="2" charset="-122"/>
                <a:sym typeface="Calibri" panose="020F0502020204030204" pitchFamily="34" charset="0"/>
              </a:rPr>
              <a:t>   </a:t>
            </a:r>
            <a:r>
              <a:rPr lang="en-US" altLang="zh-CN" sz="2800" b="1">
                <a:solidFill>
                  <a:srgbClr val="D6522E"/>
                </a:solidFill>
                <a:latin typeface="Times New Roman" panose="02020603050405020304" pitchFamily="18" charset="0"/>
                <a:ea typeface="宋体" panose="02010600030101010101" pitchFamily="2" charset="-122"/>
                <a:sym typeface="Calibri" panose="020F0502020204030204" pitchFamily="34" charset="0"/>
              </a:rPr>
              <a:t>1      </a:t>
            </a:r>
            <a:r>
              <a:rPr lang="en-US" altLang="zh-CN" sz="2800" b="1">
                <a:solidFill>
                  <a:srgbClr val="D6522E"/>
                </a:solidFill>
                <a:latin typeface="宋体" panose="02010600030101010101" pitchFamily="2" charset="-122"/>
                <a:ea typeface="宋体" panose="02010600030101010101" pitchFamily="2" charset="-122"/>
                <a:sym typeface="Calibri" panose="020F0502020204030204" pitchFamily="34" charset="0"/>
              </a:rPr>
              <a:t>4  5</a:t>
            </a:r>
            <a:endParaRPr lang="en-US" altLang="en-US" sz="2800">
              <a:solidFill>
                <a:srgbClr val="000000"/>
              </a:solidFill>
              <a:latin typeface="Calibri" panose="020F0502020204030204" pitchFamily="34" charset="0"/>
              <a:ea typeface="幼圆" panose="02010509060101010101" pitchFamily="49" charset="-122"/>
              <a:sym typeface="Calibri" panose="020F0502020204030204" pitchFamily="34" charset="0"/>
            </a:endParaRPr>
          </a:p>
          <a:p>
            <a:pPr marL="457200" lvl="0" indent="-457200" algn="l" eaLnBrk="1" hangingPunct="1">
              <a:lnSpc>
                <a:spcPct val="100000"/>
              </a:lnSpc>
              <a:spcBef>
                <a:spcPct val="0"/>
              </a:spcBef>
              <a:buClrTx/>
              <a:buSzPct val="100000"/>
              <a:buNone/>
            </a:pPr>
            <a:r>
              <a:rPr lang="en-US" altLang="zh-CN" sz="2800" b="1">
                <a:solidFill>
                  <a:srgbClr val="D6522E"/>
                </a:solidFill>
                <a:latin typeface="Times New Roman" panose="02020603050405020304" pitchFamily="18" charset="0"/>
                <a:ea typeface="宋体" panose="02010600030101010101" pitchFamily="2" charset="-122"/>
                <a:sym typeface="Calibri" panose="020F0502020204030204" pitchFamily="34" charset="0"/>
              </a:rPr>
              <a:t>     ———————</a:t>
            </a:r>
            <a:endParaRPr lang="en-US" altLang="en-US" sz="2800">
              <a:solidFill>
                <a:srgbClr val="000000"/>
              </a:solidFill>
              <a:latin typeface="Calibri" panose="020F0502020204030204" pitchFamily="34" charset="0"/>
              <a:ea typeface="幼圆" panose="02010509060101010101" pitchFamily="49" charset="-122"/>
              <a:sym typeface="Calibri" panose="020F0502020204030204" pitchFamily="34" charset="0"/>
            </a:endParaRPr>
          </a:p>
          <a:p>
            <a:pPr marL="457200" lvl="0" indent="-457200" algn="l" eaLnBrk="1" hangingPunct="1">
              <a:lnSpc>
                <a:spcPct val="100000"/>
              </a:lnSpc>
              <a:spcBef>
                <a:spcPct val="0"/>
              </a:spcBef>
              <a:buClrTx/>
              <a:buSzPct val="100000"/>
              <a:buNone/>
            </a:pPr>
            <a:r>
              <a:rPr lang="en-US" altLang="zh-CN" sz="2800" b="1">
                <a:solidFill>
                  <a:srgbClr val="D6522E"/>
                </a:solidFill>
                <a:latin typeface="宋体" panose="02010600030101010101" pitchFamily="2" charset="-122"/>
                <a:ea typeface="宋体" panose="02010600030101010101" pitchFamily="2" charset="-122"/>
                <a:sym typeface="Calibri" panose="020F0502020204030204" pitchFamily="34" charset="0"/>
              </a:rPr>
              <a:t>   1   7  4  0</a:t>
            </a:r>
            <a:endParaRPr lang="en-US" altLang="en-US" sz="2800">
              <a:solidFill>
                <a:srgbClr val="000000"/>
              </a:solidFill>
              <a:latin typeface="Calibri" panose="020F0502020204030204" pitchFamily="34" charset="0"/>
              <a:ea typeface="幼圆" panose="02010509060101010101" pitchFamily="49" charset="-122"/>
              <a:sym typeface="Calibri" panose="020F0502020204030204" pitchFamily="34" charset="0"/>
            </a:endParaRPr>
          </a:p>
          <a:p>
            <a:pPr marL="457200" lvl="0" indent="-457200" algn="l" eaLnBrk="1" hangingPunct="1">
              <a:lnSpc>
                <a:spcPct val="100000"/>
              </a:lnSpc>
              <a:spcBef>
                <a:spcPct val="0"/>
              </a:spcBef>
              <a:buClrTx/>
              <a:buSzPct val="100000"/>
              <a:buNone/>
            </a:pPr>
            <a:r>
              <a:rPr lang="en-US" altLang="zh-CN" sz="2400" b="1">
                <a:solidFill>
                  <a:srgbClr val="D6522E"/>
                </a:solidFill>
                <a:latin typeface="Tahoma" panose="020B0604030504040204" pitchFamily="34" charset="0"/>
                <a:ea typeface="宋体" panose="02010600030101010101" pitchFamily="2" charset="-122"/>
                <a:sym typeface="Calibri" panose="020F0502020204030204" pitchFamily="34" charset="0"/>
              </a:rPr>
              <a:t> </a:t>
            </a:r>
            <a:endParaRPr lang="en-US" altLang="en-US" sz="1800">
              <a:solidFill>
                <a:srgbClr val="000000"/>
              </a:solidFill>
              <a:latin typeface="Calibri" panose="020F0502020204030204" pitchFamily="34" charset="0"/>
              <a:ea typeface="幼圆" panose="02010509060101010101" pitchFamily="49" charset="-122"/>
              <a:sym typeface="Calibri" panose="020F0502020204030204" pitchFamily="34" charset="0"/>
            </a:endParaRPr>
          </a:p>
        </p:txBody>
      </p:sp>
      <p:sp>
        <p:nvSpPr>
          <p:cNvPr id="11268" name="Rectangle 262"/>
          <p:cNvSpPr/>
          <p:nvPr/>
        </p:nvSpPr>
        <p:spPr>
          <a:xfrm>
            <a:off x="4300538" y="2176463"/>
            <a:ext cx="2727325" cy="522287"/>
          </a:xfrm>
          <a:prstGeom prst="rect">
            <a:avLst/>
          </a:prstGeom>
          <a:noFill/>
          <a:ln w="9525">
            <a:noFill/>
          </a:ln>
        </p:spPr>
        <p:txBody>
          <a:bodyPr wrap="none">
            <a:spAutoFit/>
          </a:bodyPr>
          <a:lstStyle>
            <a:lvl1pPr marL="357505" indent="-357505" algn="just" defTabSz="914400" rtl="0" eaLnBrk="0" fontAlgn="base" hangingPunct="0">
              <a:lnSpc>
                <a:spcPct val="110000"/>
              </a:lnSpc>
              <a:spcBef>
                <a:spcPts val="1800"/>
              </a:spcBef>
              <a:spcAft>
                <a:spcPct val="0"/>
              </a:spcAft>
              <a:buClr>
                <a:srgbClr val="1FB1E5"/>
              </a:buClr>
              <a:buSzPct val="130000"/>
              <a:buFontTx/>
              <a:buBlip>
                <a:blip r:embed="rId1"/>
              </a:buBlip>
              <a:defRPr kumimoji="0" sz="2000" u="none" kern="1200" baseline="0">
                <a:solidFill>
                  <a:srgbClr val="1486AE"/>
                </a:solidFill>
                <a:effectLst/>
                <a:latin typeface="+mn-lt"/>
                <a:ea typeface="+mn-ea"/>
                <a:cs typeface="+mn-cs"/>
              </a:defRPr>
            </a:lvl1pPr>
            <a:lvl2pPr marL="357505" indent="-357505" algn="just" defTabSz="914400" rtl="0" eaLnBrk="0" fontAlgn="base" hangingPunct="0">
              <a:lnSpc>
                <a:spcPct val="130000"/>
              </a:lnSpc>
              <a:spcBef>
                <a:spcPct val="0"/>
              </a:spcBef>
              <a:spcAft>
                <a:spcPts val="600"/>
              </a:spcAft>
              <a:buClr>
                <a:srgbClr val="8DB4E4"/>
              </a:buClr>
              <a:buSzPct val="130000"/>
              <a:buFont typeface="幼圆" panose="02010509060101010101" pitchFamily="49" charset="-122"/>
              <a:buChar char=" "/>
              <a:defRPr kumimoji="0" sz="1600" u="none" kern="1200" baseline="0">
                <a:solidFill>
                  <a:srgbClr val="979797"/>
                </a:solidFill>
                <a:effectLst/>
                <a:latin typeface="幼圆" panose="02010509060101010101" pitchFamily="49" charset="-122"/>
                <a:ea typeface="幼圆" panose="02010509060101010101" pitchFamily="49" charset="-122"/>
                <a:cs typeface="+mn-cs"/>
              </a:defRPr>
            </a:lvl2pPr>
            <a:lvl3pPr marL="11430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2000" u="none" kern="1200" baseline="0">
                <a:solidFill>
                  <a:srgbClr val="5F5F5F"/>
                </a:solidFill>
                <a:effectLst/>
                <a:latin typeface="Calibri" panose="020F0502020204030204" pitchFamily="34" charset="0"/>
                <a:ea typeface="宋体" panose="02010600030101010101" pitchFamily="2" charset="-122"/>
                <a:cs typeface="+mn-cs"/>
              </a:defRPr>
            </a:lvl3pPr>
            <a:lvl4pPr marL="16002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4pPr>
            <a:lvl5pPr marL="20574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5pPr>
          </a:lstStyle>
          <a:p>
            <a:pPr marL="0" lvl="0" indent="0" algn="l" eaLnBrk="1" hangingPunct="1">
              <a:lnSpc>
                <a:spcPct val="100000"/>
              </a:lnSpc>
              <a:spcBef>
                <a:spcPct val="0"/>
              </a:spcBef>
              <a:buClrTx/>
              <a:buSzPct val="100000"/>
              <a:buNone/>
            </a:pPr>
            <a:r>
              <a:rPr lang="en-US" altLang="zh-CN" sz="2800">
                <a:solidFill>
                  <a:srgbClr val="5F5F5F"/>
                </a:solidFill>
                <a:latin typeface="微软雅黑" panose="020B0503020204020204" pitchFamily="34" charset="-122"/>
                <a:sym typeface="Calibri" panose="020F0502020204030204" pitchFamily="34" charset="0"/>
              </a:rPr>
              <a:t>=1740</a:t>
            </a:r>
            <a:r>
              <a:rPr lang="zh-CN" altLang="en-US" sz="2800" b="1">
                <a:solidFill>
                  <a:srgbClr val="5F5F5F"/>
                </a:solidFill>
                <a:latin typeface="微软雅黑" panose="020B0503020204020204" pitchFamily="34" charset="-122"/>
                <a:sym typeface="Calibri" panose="020F0502020204030204" pitchFamily="34" charset="0"/>
              </a:rPr>
              <a:t>（千米）</a:t>
            </a:r>
            <a:endParaRPr lang="en-US" altLang="en-US" sz="2800">
              <a:solidFill>
                <a:srgbClr val="000000"/>
              </a:solidFill>
              <a:latin typeface="微软雅黑" panose="020B0503020204020204" pitchFamily="34" charset="-122"/>
              <a:sym typeface="Calibri" panose="020F0502020204030204" pitchFamily="34" charset="0"/>
            </a:endParaRPr>
          </a:p>
        </p:txBody>
      </p:sp>
      <p:sp>
        <p:nvSpPr>
          <p:cNvPr id="11269" name="Rectangle 264"/>
          <p:cNvSpPr/>
          <p:nvPr/>
        </p:nvSpPr>
        <p:spPr>
          <a:xfrm>
            <a:off x="1952625" y="5926138"/>
            <a:ext cx="5237163" cy="447675"/>
          </a:xfrm>
          <a:prstGeom prst="rect">
            <a:avLst/>
          </a:prstGeom>
          <a:noFill/>
          <a:ln w="9525">
            <a:noFill/>
          </a:ln>
        </p:spPr>
        <p:txBody>
          <a:bodyPr wrap="none">
            <a:spAutoFit/>
          </a:bodyPr>
          <a:lstStyle>
            <a:lvl1pPr marL="357505" indent="-357505" algn="just" defTabSz="914400" rtl="0" eaLnBrk="0" fontAlgn="base" hangingPunct="0">
              <a:lnSpc>
                <a:spcPct val="110000"/>
              </a:lnSpc>
              <a:spcBef>
                <a:spcPts val="1800"/>
              </a:spcBef>
              <a:spcAft>
                <a:spcPct val="0"/>
              </a:spcAft>
              <a:buClr>
                <a:srgbClr val="1FB1E5"/>
              </a:buClr>
              <a:buSzPct val="130000"/>
              <a:buFontTx/>
              <a:buBlip>
                <a:blip r:embed="rId1"/>
              </a:buBlip>
              <a:defRPr kumimoji="0" sz="2000" u="none" kern="1200" baseline="0">
                <a:solidFill>
                  <a:srgbClr val="1486AE"/>
                </a:solidFill>
                <a:effectLst/>
                <a:latin typeface="+mn-lt"/>
                <a:ea typeface="+mn-ea"/>
                <a:cs typeface="+mn-cs"/>
              </a:defRPr>
            </a:lvl1pPr>
            <a:lvl2pPr marL="357505" indent="-357505" algn="just" defTabSz="914400" rtl="0" eaLnBrk="0" fontAlgn="base" hangingPunct="0">
              <a:lnSpc>
                <a:spcPct val="130000"/>
              </a:lnSpc>
              <a:spcBef>
                <a:spcPct val="0"/>
              </a:spcBef>
              <a:spcAft>
                <a:spcPts val="600"/>
              </a:spcAft>
              <a:buClr>
                <a:srgbClr val="8DB4E4"/>
              </a:buClr>
              <a:buSzPct val="130000"/>
              <a:buFont typeface="幼圆" panose="02010509060101010101" pitchFamily="49" charset="-122"/>
              <a:buChar char=" "/>
              <a:defRPr kumimoji="0" sz="1600" u="none" kern="1200" baseline="0">
                <a:solidFill>
                  <a:srgbClr val="979797"/>
                </a:solidFill>
                <a:effectLst/>
                <a:latin typeface="幼圆" panose="02010509060101010101" pitchFamily="49" charset="-122"/>
                <a:ea typeface="幼圆" panose="02010509060101010101" pitchFamily="49" charset="-122"/>
                <a:cs typeface="+mn-cs"/>
              </a:defRPr>
            </a:lvl2pPr>
            <a:lvl3pPr marL="11430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2000" u="none" kern="1200" baseline="0">
                <a:solidFill>
                  <a:srgbClr val="5F5F5F"/>
                </a:solidFill>
                <a:effectLst/>
                <a:latin typeface="Calibri" panose="020F0502020204030204" pitchFamily="34" charset="0"/>
                <a:ea typeface="宋体" panose="02010600030101010101" pitchFamily="2" charset="-122"/>
                <a:cs typeface="+mn-cs"/>
              </a:defRPr>
            </a:lvl3pPr>
            <a:lvl4pPr marL="16002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4pPr>
            <a:lvl5pPr marL="20574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5pPr>
          </a:lstStyle>
          <a:p>
            <a:pPr marL="0" lvl="0" indent="0" algn="l" eaLnBrk="1" hangingPunct="1">
              <a:lnSpc>
                <a:spcPct val="100000"/>
              </a:lnSpc>
              <a:spcBef>
                <a:spcPct val="0"/>
              </a:spcBef>
              <a:buClrTx/>
              <a:buSzPct val="100000"/>
              <a:buNone/>
            </a:pPr>
            <a:r>
              <a:rPr lang="zh-CN" altLang="en-US" sz="2400">
                <a:solidFill>
                  <a:srgbClr val="5F5F5F"/>
                </a:solidFill>
                <a:latin typeface="Tahoma" panose="020B0604030504040204" pitchFamily="34" charset="0"/>
                <a:ea typeface="宋体" panose="02010600030101010101" pitchFamily="2" charset="-122"/>
                <a:sym typeface="Calibri" panose="020F0502020204030204" pitchFamily="34" charset="0"/>
              </a:rPr>
              <a:t>答：该</a:t>
            </a:r>
            <a:r>
              <a:rPr lang="en-US" altLang="zh-CN" sz="2400">
                <a:solidFill>
                  <a:srgbClr val="5F5F5F"/>
                </a:solidFill>
                <a:latin typeface="Times New Roman" panose="02020603050405020304" pitchFamily="18" charset="0"/>
                <a:ea typeface="宋体" panose="02010600030101010101" pitchFamily="2" charset="-122"/>
                <a:sym typeface="Calibri" panose="020F0502020204030204" pitchFamily="34" charset="0"/>
              </a:rPr>
              <a:t>城市到北京大约有1740</a:t>
            </a:r>
            <a:r>
              <a:rPr lang="zh-CN" altLang="en-US" sz="2400">
                <a:solidFill>
                  <a:srgbClr val="5F5F5F"/>
                </a:solidFill>
                <a:latin typeface="Times New Roman" panose="02020603050405020304" pitchFamily="18" charset="0"/>
                <a:ea typeface="宋体" panose="02010600030101010101" pitchFamily="2" charset="-122"/>
                <a:sym typeface="Calibri" panose="020F0502020204030204" pitchFamily="34" charset="0"/>
              </a:rPr>
              <a:t>千米</a:t>
            </a:r>
            <a:r>
              <a:rPr lang="zh-CN" altLang="en-US" sz="2400">
                <a:solidFill>
                  <a:srgbClr val="5F5F5F"/>
                </a:solidFill>
                <a:latin typeface="Tahoma" panose="020B0604030504040204" pitchFamily="34" charset="0"/>
                <a:ea typeface="宋体" panose="02010600030101010101" pitchFamily="2" charset="-122"/>
                <a:sym typeface="Calibri" panose="020F0502020204030204" pitchFamily="34" charset="0"/>
              </a:rPr>
              <a:t> 。</a:t>
            </a:r>
            <a:endParaRPr lang="en-US" altLang="en-US" sz="1800">
              <a:solidFill>
                <a:srgbClr val="000000"/>
              </a:solidFill>
              <a:latin typeface="Calibri" panose="020F0502020204030204" pitchFamily="34" charset="0"/>
              <a:ea typeface="幼圆" panose="02010509060101010101" pitchFamily="49" charset="-122"/>
              <a:sym typeface="Calibri" panose="020F0502020204030204" pitchFamily="34" charset="0"/>
            </a:endParaRPr>
          </a:p>
        </p:txBody>
      </p:sp>
      <p:pic>
        <p:nvPicPr>
          <p:cNvPr id="11270" name="Picture 23" hidden="1"/>
          <p:cNvPicPr>
            <a:picLocks noChangeAspect="1"/>
          </p:cNvPicPr>
          <p:nvPr/>
        </p:nvPicPr>
        <p:blipFill>
          <a:blip r:embed="rId2"/>
          <a:stretch>
            <a:fillRect/>
          </a:stretch>
        </p:blipFill>
        <p:spPr>
          <a:xfrm>
            <a:off x="2540000" y="1905000"/>
            <a:ext cx="4064000" cy="3048000"/>
          </a:xfrm>
          <a:prstGeom prst="rect">
            <a:avLst/>
          </a:prstGeom>
          <a:noFill/>
          <a:ln w="9525">
            <a:noFill/>
          </a:ln>
        </p:spPr>
      </p:pic>
      <p:sp>
        <p:nvSpPr>
          <p:cNvPr id="11271" name="文本框 1"/>
          <p:cNvSpPr/>
          <p:nvPr/>
        </p:nvSpPr>
        <p:spPr>
          <a:xfrm>
            <a:off x="665163" y="1022350"/>
            <a:ext cx="3749675" cy="584200"/>
          </a:xfrm>
          <a:prstGeom prst="rect">
            <a:avLst/>
          </a:prstGeom>
          <a:noFill/>
          <a:ln w="9525">
            <a:noFill/>
          </a:ln>
        </p:spPr>
        <p:txBody>
          <a:bodyPr>
            <a:spAutoFit/>
          </a:bodyPr>
          <a:p>
            <a:r>
              <a:rPr lang="zh-CN" altLang="en-US" sz="3200">
                <a:latin typeface="微软雅黑" panose="020B0503020204020204" pitchFamily="34" charset="-122"/>
                <a:ea typeface="微软雅黑" panose="020B0503020204020204" pitchFamily="34" charset="-122"/>
              </a:rPr>
              <a:t>方法三：</a:t>
            </a:r>
            <a:endParaRPr lang="zh-CN" altLang="en-US" sz="3200">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blinds(horizontal)">
                                      <p:cBhvr>
                                        <p:cTn id="7" dur="500"/>
                                        <p:tgtEl>
                                          <p:spTgt spid="11266"/>
                                        </p:tgtEl>
                                      </p:cBhvr>
                                    </p:animEffect>
                                  </p:childTnLst>
                                  <p:subTnLst>
                                    <p:audio>
                                      <p:cMediaNode>
                                        <p:cTn display="0" masterRel="sameClick">
                                          <p:stCondLst>
                                            <p:cond evt="begin" delay="0">
                                              <p:tn val="5"/>
                                            </p:cond>
                                          </p:stCondLst>
                                          <p:endCondLst>
                                            <p:cond evt="onStopAudio" delay="0">
                                              <p:tgtEl>
                                                <p:sldTgt/>
                                              </p:tgtEl>
                                            </p:cond>
                                          </p:endCondLst>
                                        </p:cTn>
                                        <p:tgtEl>
                                          <p:sndTgt r:embed="rId3" name="fds--464693040wav.wav"/>
                                        </p:tgtEl>
                                      </p:cMediaNode>
                                    </p:audio>
                                  </p:sub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1267"/>
                                        </p:tgtEl>
                                        <p:attrNameLst>
                                          <p:attrName>style.visibility</p:attrName>
                                        </p:attrNameLst>
                                      </p:cBhvr>
                                      <p:to>
                                        <p:strVal val="visible"/>
                                      </p:to>
                                    </p:set>
                                    <p:animEffect transition="in" filter="blinds(horizontal)">
                                      <p:cBhvr>
                                        <p:cTn id="12" dur="500"/>
                                        <p:tgtEl>
                                          <p:spTgt spid="11267"/>
                                        </p:tgtEl>
                                      </p:cBhvr>
                                    </p:animEffect>
                                  </p:childTnLst>
                                  <p:subTnLst>
                                    <p:audio>
                                      <p:cMediaNode>
                                        <p:cTn display="0" masterRel="sameClick">
                                          <p:stCondLst>
                                            <p:cond evt="begin" delay="0">
                                              <p:tn val="10"/>
                                            </p:cond>
                                          </p:stCondLst>
                                          <p:endCondLst>
                                            <p:cond evt="onStopAudio" delay="0">
                                              <p:tgtEl>
                                                <p:sldTgt/>
                                              </p:tgtEl>
                                            </p:cond>
                                          </p:endCondLst>
                                        </p:cTn>
                                        <p:tgtEl>
                                          <p:sndTgt r:embed="rId3" name="fds--464693040wav.wav"/>
                                        </p:tgtEl>
                                      </p:cMediaNode>
                                    </p:audio>
                                  </p:sub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1268"/>
                                        </p:tgtEl>
                                        <p:attrNameLst>
                                          <p:attrName>style.visibility</p:attrName>
                                        </p:attrNameLst>
                                      </p:cBhvr>
                                      <p:to>
                                        <p:strVal val="visible"/>
                                      </p:to>
                                    </p:set>
                                    <p:animEffect transition="in" filter="blinds(horizontal)">
                                      <p:cBhvr>
                                        <p:cTn id="17" dur="500"/>
                                        <p:tgtEl>
                                          <p:spTgt spid="11268"/>
                                        </p:tgtEl>
                                      </p:cBhvr>
                                    </p:animEffect>
                                  </p:childTnLst>
                                  <p:subTnLst>
                                    <p:audio>
                                      <p:cMediaNode>
                                        <p:cTn display="0" masterRel="sameClick">
                                          <p:stCondLst>
                                            <p:cond evt="begin" delay="0">
                                              <p:tn val="15"/>
                                            </p:cond>
                                          </p:stCondLst>
                                          <p:endCondLst>
                                            <p:cond evt="onStopAudio" delay="0">
                                              <p:tgtEl>
                                                <p:sldTgt/>
                                              </p:tgtEl>
                                            </p:cond>
                                          </p:endCondLst>
                                        </p:cTn>
                                        <p:tgtEl>
                                          <p:sndTgt r:embed="rId3" name="fds--464693040wav.wav"/>
                                        </p:tgtEl>
                                      </p:cMediaNode>
                                    </p:audio>
                                  </p:sub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1269"/>
                                        </p:tgtEl>
                                        <p:attrNameLst>
                                          <p:attrName>style.visibility</p:attrName>
                                        </p:attrNameLst>
                                      </p:cBhvr>
                                      <p:to>
                                        <p:strVal val="visible"/>
                                      </p:to>
                                    </p:set>
                                    <p:animEffect transition="in" filter="blinds(horizontal)">
                                      <p:cBhvr>
                                        <p:cTn id="22" dur="500"/>
                                        <p:tgtEl>
                                          <p:spTgt spid="11269"/>
                                        </p:tgtEl>
                                      </p:cBhvr>
                                    </p:animEffect>
                                  </p:childTnLst>
                                  <p:subTnLst>
                                    <p:audio>
                                      <p:cMediaNode>
                                        <p:cTn display="0" masterRel="sameClick">
                                          <p:stCondLst>
                                            <p:cond evt="begin" delay="0">
                                              <p:tn val="20"/>
                                            </p:cond>
                                          </p:stCondLst>
                                          <p:endCondLst>
                                            <p:cond evt="onStopAudio" delay="0">
                                              <p:tgtEl>
                                                <p:sldTgt/>
                                              </p:tgtEl>
                                            </p:cond>
                                          </p:endCondLst>
                                        </p:cTn>
                                        <p:tgtEl>
                                          <p:sndTgt r:embed="rId3" name="fds--464693040wav.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Rectangle 266"/>
          <p:cNvSpPr/>
          <p:nvPr/>
        </p:nvSpPr>
        <p:spPr>
          <a:xfrm>
            <a:off x="544513" y="471488"/>
            <a:ext cx="2716212" cy="519112"/>
          </a:xfrm>
          <a:prstGeom prst="rect">
            <a:avLst/>
          </a:prstGeom>
          <a:noFill/>
          <a:ln w="9525">
            <a:noFill/>
          </a:ln>
        </p:spPr>
        <p:txBody>
          <a:bodyPr>
            <a:spAutoFit/>
          </a:bodyPr>
          <a:lstStyle>
            <a:lvl1pPr marL="357505" indent="-357505" algn="just" defTabSz="914400" rtl="0" eaLnBrk="0" fontAlgn="base" hangingPunct="0">
              <a:lnSpc>
                <a:spcPct val="110000"/>
              </a:lnSpc>
              <a:spcBef>
                <a:spcPts val="1800"/>
              </a:spcBef>
              <a:spcAft>
                <a:spcPct val="0"/>
              </a:spcAft>
              <a:buClr>
                <a:srgbClr val="1FB1E5"/>
              </a:buClr>
              <a:buSzPct val="130000"/>
              <a:buFontTx/>
              <a:buBlip>
                <a:blip r:embed="rId1"/>
              </a:buBlip>
              <a:defRPr kumimoji="0" sz="2000" u="none" kern="1200" baseline="0">
                <a:solidFill>
                  <a:srgbClr val="1486AE"/>
                </a:solidFill>
                <a:effectLst/>
                <a:latin typeface="+mn-lt"/>
                <a:ea typeface="+mn-ea"/>
                <a:cs typeface="+mn-cs"/>
              </a:defRPr>
            </a:lvl1pPr>
            <a:lvl2pPr marL="357505" indent="-357505" algn="just" defTabSz="914400" rtl="0" eaLnBrk="0" fontAlgn="base" hangingPunct="0">
              <a:lnSpc>
                <a:spcPct val="130000"/>
              </a:lnSpc>
              <a:spcBef>
                <a:spcPct val="0"/>
              </a:spcBef>
              <a:spcAft>
                <a:spcPts val="600"/>
              </a:spcAft>
              <a:buClr>
                <a:srgbClr val="8DB4E4"/>
              </a:buClr>
              <a:buSzPct val="130000"/>
              <a:buFont typeface="幼圆" panose="02010509060101010101" pitchFamily="49" charset="-122"/>
              <a:buChar char=" "/>
              <a:defRPr kumimoji="0" sz="1600" u="none" kern="1200" baseline="0">
                <a:solidFill>
                  <a:srgbClr val="979797"/>
                </a:solidFill>
                <a:effectLst/>
                <a:latin typeface="幼圆" panose="02010509060101010101" pitchFamily="49" charset="-122"/>
                <a:ea typeface="幼圆" panose="02010509060101010101" pitchFamily="49" charset="-122"/>
                <a:cs typeface="+mn-cs"/>
              </a:defRPr>
            </a:lvl2pPr>
            <a:lvl3pPr marL="11430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2000" u="none" kern="1200" baseline="0">
                <a:solidFill>
                  <a:srgbClr val="5F5F5F"/>
                </a:solidFill>
                <a:effectLst/>
                <a:latin typeface="Calibri" panose="020F0502020204030204" pitchFamily="34" charset="0"/>
                <a:ea typeface="宋体" panose="02010600030101010101" pitchFamily="2" charset="-122"/>
                <a:cs typeface="+mn-cs"/>
              </a:defRPr>
            </a:lvl3pPr>
            <a:lvl4pPr marL="16002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4pPr>
            <a:lvl5pPr marL="20574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5pPr>
          </a:lstStyle>
          <a:p>
            <a:pPr marL="0" lvl="0" indent="0" algn="l" eaLnBrk="1" hangingPunct="1">
              <a:lnSpc>
                <a:spcPct val="100000"/>
              </a:lnSpc>
              <a:spcBef>
                <a:spcPct val="0"/>
              </a:spcBef>
              <a:buClrTx/>
              <a:buSzPct val="100000"/>
              <a:buNone/>
            </a:pPr>
            <a:r>
              <a:rPr lang="zh-CN" altLang="en-US" sz="2800" b="1">
                <a:solidFill>
                  <a:srgbClr val="5F5F5F"/>
                </a:solidFill>
                <a:latin typeface="Tahoma" panose="020B0604030504040204" pitchFamily="34" charset="0"/>
                <a:ea typeface="宋体" panose="02010600030101010101" pitchFamily="2" charset="-122"/>
                <a:sym typeface="Calibri" panose="020F0502020204030204" pitchFamily="34" charset="0"/>
              </a:rPr>
              <a:t>做一做</a:t>
            </a:r>
            <a:endParaRPr lang="en-US" altLang="en-US" sz="1800">
              <a:solidFill>
                <a:srgbClr val="000000"/>
              </a:solidFill>
              <a:latin typeface="Calibri" panose="020F0502020204030204" pitchFamily="34" charset="0"/>
              <a:ea typeface="幼圆" panose="02010509060101010101" pitchFamily="49" charset="-122"/>
              <a:sym typeface="Calibri" panose="020F0502020204030204" pitchFamily="34" charset="0"/>
            </a:endParaRPr>
          </a:p>
        </p:txBody>
      </p:sp>
      <p:sp>
        <p:nvSpPr>
          <p:cNvPr id="12291" name="Rectangle 268"/>
          <p:cNvSpPr/>
          <p:nvPr/>
        </p:nvSpPr>
        <p:spPr>
          <a:xfrm>
            <a:off x="787400" y="2270125"/>
            <a:ext cx="1960563" cy="1570038"/>
          </a:xfrm>
          <a:prstGeom prst="rect">
            <a:avLst/>
          </a:prstGeom>
          <a:noFill/>
          <a:ln w="9525">
            <a:noFill/>
          </a:ln>
        </p:spPr>
        <p:txBody>
          <a:bodyPr wrap="none">
            <a:spAutoFit/>
          </a:bodyPr>
          <a:lstStyle>
            <a:lvl1pPr marL="357505" indent="-357505" algn="just" defTabSz="914400" rtl="0" eaLnBrk="0" fontAlgn="base" hangingPunct="0">
              <a:lnSpc>
                <a:spcPct val="110000"/>
              </a:lnSpc>
              <a:spcBef>
                <a:spcPts val="1800"/>
              </a:spcBef>
              <a:spcAft>
                <a:spcPct val="0"/>
              </a:spcAft>
              <a:buClr>
                <a:srgbClr val="1FB1E5"/>
              </a:buClr>
              <a:buSzPct val="130000"/>
              <a:buFontTx/>
              <a:buBlip>
                <a:blip r:embed="rId1"/>
              </a:buBlip>
              <a:defRPr kumimoji="0" sz="2000" u="none" kern="1200" baseline="0">
                <a:solidFill>
                  <a:srgbClr val="1486AE"/>
                </a:solidFill>
                <a:effectLst/>
                <a:latin typeface="+mn-lt"/>
                <a:ea typeface="+mn-ea"/>
                <a:cs typeface="+mn-cs"/>
              </a:defRPr>
            </a:lvl1pPr>
            <a:lvl2pPr marL="357505" indent="-357505" algn="just" defTabSz="914400" rtl="0" eaLnBrk="0" fontAlgn="base" hangingPunct="0">
              <a:lnSpc>
                <a:spcPct val="130000"/>
              </a:lnSpc>
              <a:spcBef>
                <a:spcPct val="0"/>
              </a:spcBef>
              <a:spcAft>
                <a:spcPts val="600"/>
              </a:spcAft>
              <a:buClr>
                <a:srgbClr val="8DB4E4"/>
              </a:buClr>
              <a:buSzPct val="130000"/>
              <a:buFont typeface="幼圆" panose="02010509060101010101" pitchFamily="49" charset="-122"/>
              <a:buChar char=" "/>
              <a:defRPr kumimoji="0" sz="1600" u="none" kern="1200" baseline="0">
                <a:solidFill>
                  <a:srgbClr val="979797"/>
                </a:solidFill>
                <a:effectLst/>
                <a:latin typeface="幼圆" panose="02010509060101010101" pitchFamily="49" charset="-122"/>
                <a:ea typeface="幼圆" panose="02010509060101010101" pitchFamily="49" charset="-122"/>
                <a:cs typeface="+mn-cs"/>
              </a:defRPr>
            </a:lvl2pPr>
            <a:lvl3pPr marL="11430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2000" u="none" kern="1200" baseline="0">
                <a:solidFill>
                  <a:srgbClr val="5F5F5F"/>
                </a:solidFill>
                <a:effectLst/>
                <a:latin typeface="Calibri" panose="020F0502020204030204" pitchFamily="34" charset="0"/>
                <a:ea typeface="宋体" panose="02010600030101010101" pitchFamily="2" charset="-122"/>
                <a:cs typeface="+mn-cs"/>
              </a:defRPr>
            </a:lvl3pPr>
            <a:lvl4pPr marL="16002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4pPr>
            <a:lvl5pPr marL="20574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5pPr>
          </a:lstStyle>
          <a:p>
            <a:pPr marL="0" lvl="0" indent="0" algn="l" eaLnBrk="1" hangingPunct="1">
              <a:lnSpc>
                <a:spcPct val="100000"/>
              </a:lnSpc>
              <a:spcBef>
                <a:spcPct val="0"/>
              </a:spcBef>
              <a:buClrTx/>
              <a:buSzPct val="100000"/>
              <a:buNone/>
            </a:pPr>
            <a:r>
              <a:rPr lang="en-US" altLang="zh-CN" sz="3200">
                <a:solidFill>
                  <a:srgbClr val="5F5F5F"/>
                </a:solidFill>
                <a:latin typeface="微软雅黑" panose="020B0503020204020204" pitchFamily="34" charset="-122"/>
                <a:sym typeface="Calibri" panose="020F0502020204030204" pitchFamily="34" charset="0"/>
              </a:rPr>
              <a:t>   1  3  4</a:t>
            </a:r>
            <a:endParaRPr lang="en-US" altLang="en-US" sz="3200">
              <a:solidFill>
                <a:srgbClr val="000000"/>
              </a:solidFill>
              <a:latin typeface="微软雅黑" panose="020B0503020204020204" pitchFamily="34" charset="-122"/>
              <a:sym typeface="Calibri" panose="020F0502020204030204" pitchFamily="34" charset="0"/>
            </a:endParaRPr>
          </a:p>
          <a:p>
            <a:pPr marL="0" lvl="0" indent="0" algn="l" eaLnBrk="1" hangingPunct="1">
              <a:lnSpc>
                <a:spcPct val="100000"/>
              </a:lnSpc>
              <a:spcBef>
                <a:spcPct val="0"/>
              </a:spcBef>
              <a:buClrTx/>
              <a:buSzPct val="100000"/>
              <a:buNone/>
            </a:pPr>
            <a:r>
              <a:rPr lang="en-US" altLang="zh-CN" sz="3200">
                <a:solidFill>
                  <a:srgbClr val="5F5F5F"/>
                </a:solidFill>
                <a:latin typeface="微软雅黑" panose="020B0503020204020204" pitchFamily="34" charset="-122"/>
                <a:sym typeface="Calibri" panose="020F0502020204030204" pitchFamily="34" charset="0"/>
              </a:rPr>
              <a:t>X     1  2</a:t>
            </a:r>
            <a:endParaRPr lang="en-US" altLang="en-US" sz="3200">
              <a:solidFill>
                <a:srgbClr val="000000"/>
              </a:solidFill>
              <a:latin typeface="微软雅黑" panose="020B0503020204020204" pitchFamily="34" charset="-122"/>
              <a:sym typeface="Calibri" panose="020F0502020204030204" pitchFamily="34" charset="0"/>
            </a:endParaRPr>
          </a:p>
          <a:p>
            <a:pPr marL="0" lvl="0" indent="0" algn="l" eaLnBrk="1" hangingPunct="1">
              <a:lnSpc>
                <a:spcPct val="100000"/>
              </a:lnSpc>
              <a:spcBef>
                <a:spcPct val="0"/>
              </a:spcBef>
              <a:buClrTx/>
              <a:buSzPct val="100000"/>
              <a:buNone/>
            </a:pPr>
            <a:r>
              <a:rPr lang="en-US" altLang="zh-CN" sz="3200">
                <a:solidFill>
                  <a:srgbClr val="5F5F5F"/>
                </a:solidFill>
                <a:latin typeface="微软雅黑" panose="020B0503020204020204" pitchFamily="34" charset="-122"/>
                <a:sym typeface="Calibri" panose="020F0502020204030204" pitchFamily="34" charset="0"/>
              </a:rPr>
              <a:t>————</a:t>
            </a:r>
            <a:endParaRPr lang="en-US" altLang="en-US" sz="3200">
              <a:solidFill>
                <a:srgbClr val="000000"/>
              </a:solidFill>
              <a:latin typeface="微软雅黑" panose="020B0503020204020204" pitchFamily="34" charset="-122"/>
              <a:sym typeface="Calibri" panose="020F0502020204030204" pitchFamily="34" charset="0"/>
            </a:endParaRPr>
          </a:p>
        </p:txBody>
      </p:sp>
      <p:sp>
        <p:nvSpPr>
          <p:cNvPr id="12292" name="Rectangle 274"/>
          <p:cNvSpPr/>
          <p:nvPr/>
        </p:nvSpPr>
        <p:spPr>
          <a:xfrm>
            <a:off x="5653088" y="2270125"/>
            <a:ext cx="1962150" cy="1570038"/>
          </a:xfrm>
          <a:prstGeom prst="rect">
            <a:avLst/>
          </a:prstGeom>
          <a:noFill/>
          <a:ln w="9525">
            <a:noFill/>
          </a:ln>
        </p:spPr>
        <p:txBody>
          <a:bodyPr wrap="none">
            <a:spAutoFit/>
          </a:bodyPr>
          <a:lstStyle>
            <a:lvl1pPr marL="357505" indent="-357505" algn="just" defTabSz="914400" rtl="0" eaLnBrk="0" fontAlgn="base" hangingPunct="0">
              <a:lnSpc>
                <a:spcPct val="110000"/>
              </a:lnSpc>
              <a:spcBef>
                <a:spcPts val="1800"/>
              </a:spcBef>
              <a:spcAft>
                <a:spcPct val="0"/>
              </a:spcAft>
              <a:buClr>
                <a:srgbClr val="1FB1E5"/>
              </a:buClr>
              <a:buSzPct val="130000"/>
              <a:buFontTx/>
              <a:buBlip>
                <a:blip r:embed="rId1"/>
              </a:buBlip>
              <a:defRPr kumimoji="0" sz="2000" u="none" kern="1200" baseline="0">
                <a:solidFill>
                  <a:srgbClr val="1486AE"/>
                </a:solidFill>
                <a:effectLst/>
                <a:latin typeface="+mn-lt"/>
                <a:ea typeface="+mn-ea"/>
                <a:cs typeface="+mn-cs"/>
              </a:defRPr>
            </a:lvl1pPr>
            <a:lvl2pPr marL="357505" indent="-357505" algn="just" defTabSz="914400" rtl="0" eaLnBrk="0" fontAlgn="base" hangingPunct="0">
              <a:lnSpc>
                <a:spcPct val="130000"/>
              </a:lnSpc>
              <a:spcBef>
                <a:spcPct val="0"/>
              </a:spcBef>
              <a:spcAft>
                <a:spcPts val="600"/>
              </a:spcAft>
              <a:buClr>
                <a:srgbClr val="8DB4E4"/>
              </a:buClr>
              <a:buSzPct val="130000"/>
              <a:buFont typeface="幼圆" panose="02010509060101010101" pitchFamily="49" charset="-122"/>
              <a:buChar char=" "/>
              <a:defRPr kumimoji="0" sz="1600" u="none" kern="1200" baseline="0">
                <a:solidFill>
                  <a:srgbClr val="979797"/>
                </a:solidFill>
                <a:effectLst/>
                <a:latin typeface="幼圆" panose="02010509060101010101" pitchFamily="49" charset="-122"/>
                <a:ea typeface="幼圆" panose="02010509060101010101" pitchFamily="49" charset="-122"/>
                <a:cs typeface="+mn-cs"/>
              </a:defRPr>
            </a:lvl2pPr>
            <a:lvl3pPr marL="11430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2000" u="none" kern="1200" baseline="0">
                <a:solidFill>
                  <a:srgbClr val="5F5F5F"/>
                </a:solidFill>
                <a:effectLst/>
                <a:latin typeface="Calibri" panose="020F0502020204030204" pitchFamily="34" charset="0"/>
                <a:ea typeface="宋体" panose="02010600030101010101" pitchFamily="2" charset="-122"/>
                <a:cs typeface="+mn-cs"/>
              </a:defRPr>
            </a:lvl3pPr>
            <a:lvl4pPr marL="16002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4pPr>
            <a:lvl5pPr marL="20574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5pPr>
          </a:lstStyle>
          <a:p>
            <a:pPr marL="0" lvl="0" indent="0" algn="l" eaLnBrk="1" hangingPunct="1">
              <a:lnSpc>
                <a:spcPct val="100000"/>
              </a:lnSpc>
              <a:spcBef>
                <a:spcPct val="0"/>
              </a:spcBef>
              <a:buClrTx/>
              <a:buSzPct val="100000"/>
              <a:buNone/>
            </a:pPr>
            <a:r>
              <a:rPr lang="en-US" altLang="zh-CN" sz="3200">
                <a:solidFill>
                  <a:srgbClr val="5F5F5F"/>
                </a:solidFill>
                <a:latin typeface="微软雅黑" panose="020B0503020204020204" pitchFamily="34" charset="-122"/>
                <a:sym typeface="Calibri" panose="020F0502020204030204" pitchFamily="34" charset="0"/>
              </a:rPr>
              <a:t>   2  3  7</a:t>
            </a:r>
            <a:endParaRPr lang="en-US" altLang="en-US" sz="3200">
              <a:solidFill>
                <a:srgbClr val="000000"/>
              </a:solidFill>
              <a:latin typeface="微软雅黑" panose="020B0503020204020204" pitchFamily="34" charset="-122"/>
              <a:sym typeface="Calibri" panose="020F0502020204030204" pitchFamily="34" charset="0"/>
            </a:endParaRPr>
          </a:p>
          <a:p>
            <a:pPr marL="0" lvl="0" indent="0" algn="l" eaLnBrk="1" hangingPunct="1">
              <a:lnSpc>
                <a:spcPct val="100000"/>
              </a:lnSpc>
              <a:spcBef>
                <a:spcPct val="0"/>
              </a:spcBef>
              <a:buClrTx/>
              <a:buSzPct val="100000"/>
              <a:buNone/>
            </a:pPr>
            <a:r>
              <a:rPr lang="en-US" altLang="zh-CN" sz="3200">
                <a:solidFill>
                  <a:srgbClr val="5F5F5F"/>
                </a:solidFill>
                <a:latin typeface="微软雅黑" panose="020B0503020204020204" pitchFamily="34" charset="-122"/>
                <a:sym typeface="Calibri" panose="020F0502020204030204" pitchFamily="34" charset="0"/>
              </a:rPr>
              <a:t>X     8  2</a:t>
            </a:r>
            <a:endParaRPr lang="en-US" altLang="en-US" sz="3200">
              <a:solidFill>
                <a:srgbClr val="000000"/>
              </a:solidFill>
              <a:latin typeface="微软雅黑" panose="020B0503020204020204" pitchFamily="34" charset="-122"/>
              <a:sym typeface="Calibri" panose="020F0502020204030204" pitchFamily="34" charset="0"/>
            </a:endParaRPr>
          </a:p>
          <a:p>
            <a:pPr marL="0" lvl="0" indent="0" algn="l" eaLnBrk="1" hangingPunct="1">
              <a:lnSpc>
                <a:spcPct val="100000"/>
              </a:lnSpc>
              <a:spcBef>
                <a:spcPct val="0"/>
              </a:spcBef>
              <a:buClrTx/>
              <a:buSzPct val="100000"/>
              <a:buNone/>
            </a:pPr>
            <a:r>
              <a:rPr lang="en-US" altLang="zh-CN" sz="3200">
                <a:solidFill>
                  <a:srgbClr val="5F5F5F"/>
                </a:solidFill>
                <a:latin typeface="微软雅黑" panose="020B0503020204020204" pitchFamily="34" charset="-122"/>
                <a:sym typeface="Calibri" panose="020F0502020204030204" pitchFamily="34" charset="0"/>
              </a:rPr>
              <a:t>————</a:t>
            </a:r>
            <a:endParaRPr lang="en-US" altLang="en-US" sz="3200">
              <a:solidFill>
                <a:srgbClr val="000000"/>
              </a:solidFill>
              <a:latin typeface="微软雅黑" panose="020B0503020204020204" pitchFamily="34" charset="-122"/>
              <a:sym typeface="Calibri" panose="020F0502020204030204" pitchFamily="34" charset="0"/>
            </a:endParaRPr>
          </a:p>
        </p:txBody>
      </p:sp>
      <p:sp>
        <p:nvSpPr>
          <p:cNvPr id="12293" name="Rectangle 276"/>
          <p:cNvSpPr/>
          <p:nvPr/>
        </p:nvSpPr>
        <p:spPr>
          <a:xfrm>
            <a:off x="720725" y="3679825"/>
            <a:ext cx="2405063" cy="2062163"/>
          </a:xfrm>
          <a:prstGeom prst="rect">
            <a:avLst/>
          </a:prstGeom>
          <a:noFill/>
          <a:ln w="9525">
            <a:noFill/>
          </a:ln>
        </p:spPr>
        <p:txBody>
          <a:bodyPr wrap="none">
            <a:spAutoFit/>
          </a:bodyPr>
          <a:lstStyle>
            <a:lvl1pPr marL="357505" indent="-357505" algn="just" defTabSz="914400" rtl="0" eaLnBrk="0" fontAlgn="base" hangingPunct="0">
              <a:lnSpc>
                <a:spcPct val="110000"/>
              </a:lnSpc>
              <a:spcBef>
                <a:spcPts val="1800"/>
              </a:spcBef>
              <a:spcAft>
                <a:spcPct val="0"/>
              </a:spcAft>
              <a:buClr>
                <a:srgbClr val="1FB1E5"/>
              </a:buClr>
              <a:buSzPct val="130000"/>
              <a:buFontTx/>
              <a:buBlip>
                <a:blip r:embed="rId1"/>
              </a:buBlip>
              <a:defRPr kumimoji="0" sz="2000" u="none" kern="1200" baseline="0">
                <a:solidFill>
                  <a:srgbClr val="1486AE"/>
                </a:solidFill>
                <a:effectLst/>
                <a:latin typeface="+mn-lt"/>
                <a:ea typeface="+mn-ea"/>
                <a:cs typeface="+mn-cs"/>
              </a:defRPr>
            </a:lvl1pPr>
            <a:lvl2pPr marL="357505" indent="-357505" algn="just" defTabSz="914400" rtl="0" eaLnBrk="0" fontAlgn="base" hangingPunct="0">
              <a:lnSpc>
                <a:spcPct val="130000"/>
              </a:lnSpc>
              <a:spcBef>
                <a:spcPct val="0"/>
              </a:spcBef>
              <a:spcAft>
                <a:spcPts val="600"/>
              </a:spcAft>
              <a:buClr>
                <a:srgbClr val="8DB4E4"/>
              </a:buClr>
              <a:buSzPct val="130000"/>
              <a:buFont typeface="幼圆" panose="02010509060101010101" pitchFamily="49" charset="-122"/>
              <a:buChar char=" "/>
              <a:defRPr kumimoji="0" sz="1600" u="none" kern="1200" baseline="0">
                <a:solidFill>
                  <a:srgbClr val="979797"/>
                </a:solidFill>
                <a:effectLst/>
                <a:latin typeface="幼圆" panose="02010509060101010101" pitchFamily="49" charset="-122"/>
                <a:ea typeface="幼圆" panose="02010509060101010101" pitchFamily="49" charset="-122"/>
                <a:cs typeface="+mn-cs"/>
              </a:defRPr>
            </a:lvl2pPr>
            <a:lvl3pPr marL="11430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2000" u="none" kern="1200" baseline="0">
                <a:solidFill>
                  <a:srgbClr val="5F5F5F"/>
                </a:solidFill>
                <a:effectLst/>
                <a:latin typeface="Calibri" panose="020F0502020204030204" pitchFamily="34" charset="0"/>
                <a:ea typeface="宋体" panose="02010600030101010101" pitchFamily="2" charset="-122"/>
                <a:cs typeface="+mn-cs"/>
              </a:defRPr>
            </a:lvl3pPr>
            <a:lvl4pPr marL="16002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4pPr>
            <a:lvl5pPr marL="20574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5pPr>
          </a:lstStyle>
          <a:p>
            <a:pPr marL="457200" lvl="0" indent="-457200" algn="l" eaLnBrk="1" hangingPunct="1">
              <a:lnSpc>
                <a:spcPct val="100000"/>
              </a:lnSpc>
              <a:spcBef>
                <a:spcPct val="0"/>
              </a:spcBef>
              <a:buClrTx/>
              <a:buSzPct val="100000"/>
              <a:buNone/>
            </a:pPr>
            <a:r>
              <a:rPr lang="en-US" altLang="zh-CN" sz="2400">
                <a:solidFill>
                  <a:srgbClr val="C00000"/>
                </a:solidFill>
                <a:latin typeface="Tahoma" panose="020B0604030504040204" pitchFamily="34" charset="0"/>
                <a:ea typeface="宋体" panose="02010600030101010101" pitchFamily="2" charset="-122"/>
                <a:sym typeface="Calibri" panose="020F0502020204030204" pitchFamily="34" charset="0"/>
              </a:rPr>
              <a:t>     </a:t>
            </a:r>
            <a:r>
              <a:rPr lang="en-US" altLang="zh-CN" sz="3200">
                <a:solidFill>
                  <a:srgbClr val="C00000"/>
                </a:solidFill>
                <a:latin typeface="微软雅黑" panose="020B0503020204020204" pitchFamily="34" charset="-122"/>
                <a:sym typeface="Calibri" panose="020F0502020204030204" pitchFamily="34" charset="0"/>
              </a:rPr>
              <a:t>2  6  8</a:t>
            </a:r>
            <a:endParaRPr lang="en-US" altLang="en-US" sz="3200">
              <a:solidFill>
                <a:srgbClr val="C00000"/>
              </a:solidFill>
              <a:latin typeface="微软雅黑" panose="020B0503020204020204" pitchFamily="34" charset="-122"/>
              <a:sym typeface="Calibri" panose="020F0502020204030204" pitchFamily="34" charset="0"/>
            </a:endParaRPr>
          </a:p>
          <a:p>
            <a:pPr marL="457200" lvl="0" indent="-457200" algn="l" eaLnBrk="1" hangingPunct="1">
              <a:lnSpc>
                <a:spcPct val="100000"/>
              </a:lnSpc>
              <a:spcBef>
                <a:spcPct val="0"/>
              </a:spcBef>
              <a:buClrTx/>
              <a:buSzPct val="100000"/>
              <a:buNone/>
            </a:pPr>
            <a:r>
              <a:rPr lang="en-US" altLang="zh-CN" sz="3200">
                <a:solidFill>
                  <a:srgbClr val="C00000"/>
                </a:solidFill>
                <a:latin typeface="微软雅黑" panose="020B0503020204020204" pitchFamily="34" charset="-122"/>
                <a:sym typeface="Calibri" panose="020F0502020204030204" pitchFamily="34" charset="0"/>
              </a:rPr>
              <a:t> 1  3  4</a:t>
            </a:r>
            <a:endParaRPr lang="en-US" altLang="en-US" sz="3200">
              <a:solidFill>
                <a:srgbClr val="C00000"/>
              </a:solidFill>
              <a:latin typeface="微软雅黑" panose="020B0503020204020204" pitchFamily="34" charset="-122"/>
              <a:sym typeface="Calibri" panose="020F0502020204030204" pitchFamily="34" charset="0"/>
            </a:endParaRPr>
          </a:p>
          <a:p>
            <a:pPr marL="457200" lvl="0" indent="-457200" algn="l" eaLnBrk="1" hangingPunct="1">
              <a:lnSpc>
                <a:spcPct val="100000"/>
              </a:lnSpc>
              <a:spcBef>
                <a:spcPct val="0"/>
              </a:spcBef>
              <a:buClrTx/>
              <a:buSzPct val="100000"/>
              <a:buNone/>
            </a:pPr>
            <a:r>
              <a:rPr lang="en-US" altLang="zh-CN" sz="3200">
                <a:solidFill>
                  <a:srgbClr val="C00000"/>
                </a:solidFill>
                <a:latin typeface="微软雅黑" panose="020B0503020204020204" pitchFamily="34" charset="-122"/>
                <a:sym typeface="Calibri" panose="020F0502020204030204" pitchFamily="34" charset="0"/>
              </a:rPr>
              <a:t>—————</a:t>
            </a:r>
            <a:endParaRPr lang="en-US" altLang="en-US" sz="3200">
              <a:solidFill>
                <a:srgbClr val="C00000"/>
              </a:solidFill>
              <a:latin typeface="微软雅黑" panose="020B0503020204020204" pitchFamily="34" charset="-122"/>
              <a:sym typeface="Calibri" panose="020F0502020204030204" pitchFamily="34" charset="0"/>
            </a:endParaRPr>
          </a:p>
          <a:p>
            <a:pPr marL="457200" lvl="0" indent="-457200" algn="l" eaLnBrk="1" hangingPunct="1">
              <a:lnSpc>
                <a:spcPct val="100000"/>
              </a:lnSpc>
              <a:spcBef>
                <a:spcPct val="0"/>
              </a:spcBef>
              <a:buClrTx/>
              <a:buSzPct val="100000"/>
              <a:buNone/>
            </a:pPr>
            <a:r>
              <a:rPr lang="en-US" altLang="zh-CN" sz="3200">
                <a:solidFill>
                  <a:srgbClr val="C00000"/>
                </a:solidFill>
                <a:latin typeface="微软雅黑" panose="020B0503020204020204" pitchFamily="34" charset="-122"/>
                <a:sym typeface="Calibri" panose="020F0502020204030204" pitchFamily="34" charset="0"/>
              </a:rPr>
              <a:t> 1  6  0  8</a:t>
            </a:r>
            <a:endParaRPr lang="en-US" altLang="en-US" sz="3200">
              <a:solidFill>
                <a:srgbClr val="C00000"/>
              </a:solidFill>
              <a:latin typeface="微软雅黑" panose="020B0503020204020204" pitchFamily="34" charset="-122"/>
              <a:sym typeface="Calibri" panose="020F0502020204030204" pitchFamily="34" charset="0"/>
            </a:endParaRPr>
          </a:p>
        </p:txBody>
      </p:sp>
      <p:sp>
        <p:nvSpPr>
          <p:cNvPr id="12294" name="Rectangle 282"/>
          <p:cNvSpPr/>
          <p:nvPr/>
        </p:nvSpPr>
        <p:spPr>
          <a:xfrm>
            <a:off x="5087938" y="3679825"/>
            <a:ext cx="2965450" cy="2062163"/>
          </a:xfrm>
          <a:prstGeom prst="rect">
            <a:avLst/>
          </a:prstGeom>
          <a:noFill/>
          <a:ln w="9525">
            <a:noFill/>
          </a:ln>
        </p:spPr>
        <p:txBody>
          <a:bodyPr>
            <a:spAutoFit/>
          </a:bodyPr>
          <a:lstStyle>
            <a:lvl1pPr marL="357505" indent="-357505" algn="just" defTabSz="914400" rtl="0" eaLnBrk="0" fontAlgn="base" hangingPunct="0">
              <a:lnSpc>
                <a:spcPct val="110000"/>
              </a:lnSpc>
              <a:spcBef>
                <a:spcPts val="1800"/>
              </a:spcBef>
              <a:spcAft>
                <a:spcPct val="0"/>
              </a:spcAft>
              <a:buClr>
                <a:srgbClr val="1FB1E5"/>
              </a:buClr>
              <a:buSzPct val="130000"/>
              <a:buFontTx/>
              <a:buBlip>
                <a:blip r:embed="rId1"/>
              </a:buBlip>
              <a:defRPr kumimoji="0" sz="2000" u="none" kern="1200" baseline="0">
                <a:solidFill>
                  <a:srgbClr val="1486AE"/>
                </a:solidFill>
                <a:effectLst/>
                <a:latin typeface="+mn-lt"/>
                <a:ea typeface="+mn-ea"/>
                <a:cs typeface="+mn-cs"/>
              </a:defRPr>
            </a:lvl1pPr>
            <a:lvl2pPr marL="357505" indent="-357505" algn="just" defTabSz="914400" rtl="0" eaLnBrk="0" fontAlgn="base" hangingPunct="0">
              <a:lnSpc>
                <a:spcPct val="130000"/>
              </a:lnSpc>
              <a:spcBef>
                <a:spcPct val="0"/>
              </a:spcBef>
              <a:spcAft>
                <a:spcPts val="600"/>
              </a:spcAft>
              <a:buClr>
                <a:srgbClr val="8DB4E4"/>
              </a:buClr>
              <a:buSzPct val="130000"/>
              <a:buFont typeface="幼圆" panose="02010509060101010101" pitchFamily="49" charset="-122"/>
              <a:buChar char=" "/>
              <a:defRPr kumimoji="0" sz="1600" u="none" kern="1200" baseline="0">
                <a:solidFill>
                  <a:srgbClr val="979797"/>
                </a:solidFill>
                <a:effectLst/>
                <a:latin typeface="幼圆" panose="02010509060101010101" pitchFamily="49" charset="-122"/>
                <a:ea typeface="幼圆" panose="02010509060101010101" pitchFamily="49" charset="-122"/>
                <a:cs typeface="+mn-cs"/>
              </a:defRPr>
            </a:lvl2pPr>
            <a:lvl3pPr marL="11430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2000" u="none" kern="1200" baseline="0">
                <a:solidFill>
                  <a:srgbClr val="5F5F5F"/>
                </a:solidFill>
                <a:effectLst/>
                <a:latin typeface="Calibri" panose="020F0502020204030204" pitchFamily="34" charset="0"/>
                <a:ea typeface="宋体" panose="02010600030101010101" pitchFamily="2" charset="-122"/>
                <a:cs typeface="+mn-cs"/>
              </a:defRPr>
            </a:lvl3pPr>
            <a:lvl4pPr marL="16002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4pPr>
            <a:lvl5pPr marL="20574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5pPr>
          </a:lstStyle>
          <a:p>
            <a:pPr marL="0" lvl="0" indent="0" algn="l" eaLnBrk="1" hangingPunct="1">
              <a:lnSpc>
                <a:spcPct val="100000"/>
              </a:lnSpc>
              <a:spcBef>
                <a:spcPct val="0"/>
              </a:spcBef>
              <a:buClrTx/>
              <a:buSzPct val="100000"/>
              <a:buNone/>
            </a:pPr>
            <a:r>
              <a:rPr lang="en-US" altLang="zh-CN" sz="3200">
                <a:solidFill>
                  <a:srgbClr val="0070C0"/>
                </a:solidFill>
                <a:latin typeface="微软雅黑" panose="020B0503020204020204" pitchFamily="34" charset="-122"/>
                <a:sym typeface="Calibri" panose="020F0502020204030204" pitchFamily="34" charset="0"/>
              </a:rPr>
              <a:t>       </a:t>
            </a:r>
            <a:r>
              <a:rPr lang="en-US" altLang="zh-CN" sz="3200">
                <a:solidFill>
                  <a:srgbClr val="C00000"/>
                </a:solidFill>
                <a:latin typeface="微软雅黑" panose="020B0503020204020204" pitchFamily="34" charset="-122"/>
                <a:sym typeface="Calibri" panose="020F0502020204030204" pitchFamily="34" charset="0"/>
              </a:rPr>
              <a:t>4  7  4</a:t>
            </a:r>
            <a:endParaRPr lang="en-US" altLang="en-US" sz="3200">
              <a:solidFill>
                <a:srgbClr val="C00000"/>
              </a:solidFill>
              <a:latin typeface="微软雅黑" panose="020B0503020204020204" pitchFamily="34" charset="-122"/>
              <a:sym typeface="Calibri" panose="020F0502020204030204" pitchFamily="34" charset="0"/>
            </a:endParaRPr>
          </a:p>
          <a:p>
            <a:pPr marL="0" lvl="0" indent="0" algn="l" eaLnBrk="1" hangingPunct="1">
              <a:lnSpc>
                <a:spcPct val="100000"/>
              </a:lnSpc>
              <a:spcBef>
                <a:spcPct val="0"/>
              </a:spcBef>
              <a:buClrTx/>
              <a:buSzPct val="100000"/>
              <a:buNone/>
            </a:pPr>
            <a:r>
              <a:rPr lang="en-US" altLang="zh-CN" sz="3200">
                <a:solidFill>
                  <a:srgbClr val="C00000"/>
                </a:solidFill>
                <a:latin typeface="微软雅黑" panose="020B0503020204020204" pitchFamily="34" charset="-122"/>
                <a:sym typeface="Calibri" panose="020F0502020204030204" pitchFamily="34" charset="0"/>
              </a:rPr>
              <a:t>1 8  9  6</a:t>
            </a:r>
            <a:endParaRPr lang="en-US" altLang="en-US" sz="3200">
              <a:solidFill>
                <a:srgbClr val="C00000"/>
              </a:solidFill>
              <a:latin typeface="微软雅黑" panose="020B0503020204020204" pitchFamily="34" charset="-122"/>
              <a:sym typeface="Calibri" panose="020F0502020204030204" pitchFamily="34" charset="0"/>
            </a:endParaRPr>
          </a:p>
          <a:p>
            <a:pPr marL="0" lvl="0" indent="0" algn="l" eaLnBrk="1" hangingPunct="1">
              <a:lnSpc>
                <a:spcPct val="100000"/>
              </a:lnSpc>
              <a:spcBef>
                <a:spcPct val="0"/>
              </a:spcBef>
              <a:buClrTx/>
              <a:buSzPct val="100000"/>
              <a:buNone/>
            </a:pPr>
            <a:r>
              <a:rPr lang="en-US" altLang="zh-CN" sz="3200">
                <a:solidFill>
                  <a:srgbClr val="C00000"/>
                </a:solidFill>
                <a:latin typeface="微软雅黑" panose="020B0503020204020204" pitchFamily="34" charset="-122"/>
                <a:sym typeface="Calibri" panose="020F0502020204030204" pitchFamily="34" charset="0"/>
              </a:rPr>
              <a:t>——————</a:t>
            </a:r>
            <a:endParaRPr lang="en-US" altLang="en-US" sz="3200">
              <a:solidFill>
                <a:srgbClr val="C00000"/>
              </a:solidFill>
              <a:latin typeface="微软雅黑" panose="020B0503020204020204" pitchFamily="34" charset="-122"/>
              <a:sym typeface="Calibri" panose="020F0502020204030204" pitchFamily="34" charset="0"/>
            </a:endParaRPr>
          </a:p>
          <a:p>
            <a:pPr marL="0" lvl="0" indent="0" algn="l" eaLnBrk="1" hangingPunct="1">
              <a:lnSpc>
                <a:spcPct val="100000"/>
              </a:lnSpc>
              <a:spcBef>
                <a:spcPct val="0"/>
              </a:spcBef>
              <a:buClrTx/>
              <a:buSzPct val="100000"/>
              <a:buNone/>
            </a:pPr>
            <a:r>
              <a:rPr lang="en-US" altLang="zh-CN" sz="3200">
                <a:solidFill>
                  <a:srgbClr val="C00000"/>
                </a:solidFill>
                <a:latin typeface="微软雅黑" panose="020B0503020204020204" pitchFamily="34" charset="-122"/>
                <a:sym typeface="Calibri" panose="020F0502020204030204" pitchFamily="34" charset="0"/>
              </a:rPr>
              <a:t>1 9  4  3  4</a:t>
            </a:r>
            <a:endParaRPr lang="en-US" altLang="en-US" sz="3200">
              <a:solidFill>
                <a:srgbClr val="C00000"/>
              </a:solidFill>
              <a:latin typeface="微软雅黑" panose="020B0503020204020204" pitchFamily="34" charset="-122"/>
              <a:sym typeface="Calibri" panose="020F0502020204030204" pitchFamily="34" charset="0"/>
            </a:endParaRPr>
          </a:p>
        </p:txBody>
      </p:sp>
      <p:pic>
        <p:nvPicPr>
          <p:cNvPr id="12295" name="Picture 25" hidden="1"/>
          <p:cNvPicPr>
            <a:picLocks noChangeAspect="1"/>
          </p:cNvPicPr>
          <p:nvPr/>
        </p:nvPicPr>
        <p:blipFill>
          <a:blip r:embed="rId2"/>
          <a:stretch>
            <a:fillRect/>
          </a:stretch>
        </p:blipFill>
        <p:spPr>
          <a:xfrm>
            <a:off x="2540000" y="1905000"/>
            <a:ext cx="4064000" cy="3048000"/>
          </a:xfrm>
          <a:prstGeom prst="rect">
            <a:avLst/>
          </a:prstGeom>
          <a:noFill/>
          <a:ln w="9525">
            <a:noFill/>
          </a:ln>
        </p:spPr>
      </p:pic>
      <p:sp>
        <p:nvSpPr>
          <p:cNvPr id="12296" name="文本框 1"/>
          <p:cNvSpPr>
            <a:spLocks noRot="1" noChangeAspect="1" noEditPoints="1" noTextEdit="1"/>
          </p:cNvSpPr>
          <p:nvPr/>
        </p:nvSpPr>
        <p:spPr>
          <a:xfrm>
            <a:off x="544513" y="1385888"/>
            <a:ext cx="2147887" cy="584200"/>
          </a:xfrm>
          <a:prstGeom prst="rect">
            <a:avLst/>
          </a:prstGeom>
          <a:blipFill rotWithShape="0">
            <a:blip r:embed="rId3"/>
            <a:stretch>
              <a:fillRect/>
            </a:stretch>
          </a:blipFill>
          <a:ln w="9525">
            <a:noFill/>
          </a:ln>
        </p:spPr>
        <p:txBody>
          <a:bodyPr/>
          <a:p>
            <a:pPr defTabSz="914400" eaLnBrk="0" hangingPunct="0">
              <a:buClrTx/>
              <a:buSzPct val="100000"/>
              <a:buFontTx/>
              <a:buNone/>
            </a:pPr>
            <a:r>
              <a:rPr lang="zh-CN" altLang="en-US"/>
              <a:t> </a:t>
            </a:r>
            <a:endParaRPr lang="zh-CN" altLang="en-US"/>
          </a:p>
        </p:txBody>
      </p:sp>
      <p:sp>
        <p:nvSpPr>
          <p:cNvPr id="12297" name="文本框 2"/>
          <p:cNvSpPr>
            <a:spLocks noRot="1" noChangeAspect="1" noEditPoints="1" noTextEdit="1"/>
          </p:cNvSpPr>
          <p:nvPr/>
        </p:nvSpPr>
        <p:spPr>
          <a:xfrm>
            <a:off x="5276850" y="1411288"/>
            <a:ext cx="3714750" cy="584200"/>
          </a:xfrm>
          <a:prstGeom prst="rect">
            <a:avLst/>
          </a:prstGeom>
          <a:blipFill rotWithShape="0">
            <a:blip r:embed="rId4"/>
            <a:stretch>
              <a:fillRect/>
            </a:stretch>
          </a:blipFill>
          <a:ln w="9525">
            <a:noFill/>
          </a:ln>
        </p:spPr>
        <p:txBody>
          <a:bodyPr/>
          <a:p>
            <a:pPr defTabSz="914400" eaLnBrk="0" hangingPunct="0">
              <a:buClrTx/>
              <a:buSzPct val="100000"/>
              <a:buFontTx/>
              <a:buNone/>
            </a:pPr>
            <a:r>
              <a:rPr lang="zh-CN" altLang="en-US"/>
              <a:t> </a:t>
            </a:r>
            <a:endParaRPr lang="zh-CN" altLang="en-US"/>
          </a:p>
        </p:txBody>
      </p:sp>
      <p:sp>
        <p:nvSpPr>
          <p:cNvPr id="12298" name="文本框 3"/>
          <p:cNvSpPr/>
          <p:nvPr/>
        </p:nvSpPr>
        <p:spPr>
          <a:xfrm>
            <a:off x="2540000" y="1441450"/>
            <a:ext cx="1276350" cy="523875"/>
          </a:xfrm>
          <a:prstGeom prst="rect">
            <a:avLst/>
          </a:prstGeom>
          <a:noFill/>
          <a:ln w="9525">
            <a:noFill/>
          </a:ln>
        </p:spPr>
        <p:txBody>
          <a:bodyPr>
            <a:spAutoFit/>
          </a:bodyPr>
          <a:p>
            <a:r>
              <a:rPr lang="en-US" altLang="zh-CN" sz="2800">
                <a:latin typeface="微软雅黑" panose="020B0503020204020204" pitchFamily="34" charset="-122"/>
                <a:ea typeface="微软雅黑" panose="020B0503020204020204" pitchFamily="34" charset="-122"/>
              </a:rPr>
              <a:t>1608</a:t>
            </a:r>
            <a:endParaRPr lang="zh-CN" altLang="en-US" sz="2800">
              <a:latin typeface="微软雅黑" panose="020B0503020204020204" pitchFamily="34" charset="-122"/>
              <a:ea typeface="微软雅黑" panose="020B0503020204020204" pitchFamily="34" charset="-122"/>
            </a:endParaRPr>
          </a:p>
        </p:txBody>
      </p:sp>
      <p:sp>
        <p:nvSpPr>
          <p:cNvPr id="12299" name="文本框 14"/>
          <p:cNvSpPr/>
          <p:nvPr/>
        </p:nvSpPr>
        <p:spPr>
          <a:xfrm>
            <a:off x="7134225" y="1473200"/>
            <a:ext cx="1276350" cy="522288"/>
          </a:xfrm>
          <a:prstGeom prst="rect">
            <a:avLst/>
          </a:prstGeom>
          <a:noFill/>
          <a:ln w="9525">
            <a:noFill/>
          </a:ln>
        </p:spPr>
        <p:txBody>
          <a:bodyPr>
            <a:spAutoFit/>
          </a:bodyPr>
          <a:p>
            <a:r>
              <a:rPr lang="en-US" altLang="zh-CN" sz="2800">
                <a:latin typeface="微软雅黑" panose="020B0503020204020204" pitchFamily="34" charset="-122"/>
                <a:ea typeface="微软雅黑" panose="020B0503020204020204" pitchFamily="34" charset="-122"/>
              </a:rPr>
              <a:t>19434</a:t>
            </a:r>
            <a:endParaRPr lang="zh-CN" altLang="en-US" sz="2800">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292"/>
                                        </p:tgtEl>
                                        <p:attrNameLst>
                                          <p:attrName>style.visibility</p:attrName>
                                        </p:attrNameLst>
                                      </p:cBhvr>
                                      <p:to>
                                        <p:strVal val="visible"/>
                                      </p:to>
                                    </p:set>
                                    <p:anim calcmode="lin" valueType="num">
                                      <p:cBhvr additive="base">
                                        <p:cTn id="7" dur="500" fill="hold"/>
                                        <p:tgtEl>
                                          <p:spTgt spid="12292"/>
                                        </p:tgtEl>
                                        <p:attrNameLst>
                                          <p:attrName>ppt_x</p:attrName>
                                        </p:attrNameLst>
                                      </p:cBhvr>
                                      <p:tavLst>
                                        <p:tav tm="0">
                                          <p:val>
                                            <p:strVal val="#ppt_x"/>
                                          </p:val>
                                        </p:tav>
                                        <p:tav tm="100000">
                                          <p:val>
                                            <p:strVal val="#ppt_x"/>
                                          </p:val>
                                        </p:tav>
                                      </p:tavLst>
                                    </p:anim>
                                    <p:anim calcmode="lin" valueType="num">
                                      <p:cBhvr additive="base">
                                        <p:cTn id="8" dur="500" fill="hold"/>
                                        <p:tgtEl>
                                          <p:spTgt spid="1229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291"/>
                                        </p:tgtEl>
                                        <p:attrNameLst>
                                          <p:attrName>style.visibility</p:attrName>
                                        </p:attrNameLst>
                                      </p:cBhvr>
                                      <p:to>
                                        <p:strVal val="visible"/>
                                      </p:to>
                                    </p:set>
                                    <p:anim calcmode="lin" valueType="num">
                                      <p:cBhvr additive="base">
                                        <p:cTn id="11" dur="500" fill="hold"/>
                                        <p:tgtEl>
                                          <p:spTgt spid="12291"/>
                                        </p:tgtEl>
                                        <p:attrNameLst>
                                          <p:attrName>ppt_x</p:attrName>
                                        </p:attrNameLst>
                                      </p:cBhvr>
                                      <p:tavLst>
                                        <p:tav tm="0">
                                          <p:val>
                                            <p:strVal val="#ppt_x"/>
                                          </p:val>
                                        </p:tav>
                                        <p:tav tm="100000">
                                          <p:val>
                                            <p:strVal val="#ppt_x"/>
                                          </p:val>
                                        </p:tav>
                                      </p:tavLst>
                                    </p:anim>
                                    <p:anim calcmode="lin" valueType="num">
                                      <p:cBhvr additive="base">
                                        <p:cTn id="12" dur="500" fill="hold"/>
                                        <p:tgtEl>
                                          <p:spTgt spid="12291"/>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2293"/>
                                        </p:tgtEl>
                                        <p:attrNameLst>
                                          <p:attrName>style.visibility</p:attrName>
                                        </p:attrNameLst>
                                      </p:cBhvr>
                                      <p:to>
                                        <p:strVal val="visible"/>
                                      </p:to>
                                    </p:set>
                                    <p:animEffect transition="in" filter="blinds(horizontal)">
                                      <p:cBhvr>
                                        <p:cTn id="17" dur="500"/>
                                        <p:tgtEl>
                                          <p:spTgt spid="12293"/>
                                        </p:tgtEl>
                                      </p:cBhvr>
                                    </p:animEffect>
                                  </p:childTnLst>
                                  <p:subTnLst>
                                    <p:audio>
                                      <p:cMediaNode>
                                        <p:cTn display="0" masterRel="sameClick">
                                          <p:stCondLst>
                                            <p:cond evt="begin" delay="0">
                                              <p:tn val="15"/>
                                            </p:cond>
                                          </p:stCondLst>
                                          <p:endCondLst>
                                            <p:cond evt="onStopAudio" delay="0">
                                              <p:tgtEl>
                                                <p:sldTgt/>
                                              </p:tgtEl>
                                            </p:cond>
                                          </p:endCondLst>
                                        </p:cTn>
                                        <p:tgtEl>
                                          <p:sndTgt r:embed="rId5" name="fds--464693040wav.wav"/>
                                        </p:tgtEl>
                                      </p:cMediaNode>
                                    </p:audio>
                                  </p:sub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2294"/>
                                        </p:tgtEl>
                                        <p:attrNameLst>
                                          <p:attrName>style.visibility</p:attrName>
                                        </p:attrNameLst>
                                      </p:cBhvr>
                                      <p:to>
                                        <p:strVal val="visible"/>
                                      </p:to>
                                    </p:set>
                                    <p:animEffect transition="in" filter="blinds(horizontal)">
                                      <p:cBhvr>
                                        <p:cTn id="22" dur="500"/>
                                        <p:tgtEl>
                                          <p:spTgt spid="12294"/>
                                        </p:tgtEl>
                                      </p:cBhvr>
                                    </p:animEffect>
                                  </p:childTnLst>
                                  <p:subTnLst>
                                    <p:audio>
                                      <p:cMediaNode>
                                        <p:cTn display="0" masterRel="sameClick">
                                          <p:stCondLst>
                                            <p:cond evt="begin" delay="0">
                                              <p:tn val="20"/>
                                            </p:cond>
                                          </p:stCondLst>
                                          <p:endCondLst>
                                            <p:cond evt="onStopAudio" delay="0">
                                              <p:tgtEl>
                                                <p:sldTgt/>
                                              </p:tgtEl>
                                            </p:cond>
                                          </p:endCondLst>
                                        </p:cTn>
                                        <p:tgtEl>
                                          <p:sndTgt r:embed="rId5" name="fds--464693040wav.wav"/>
                                        </p:tgtEl>
                                      </p:cMediaNode>
                                    </p:audio>
                                  </p:sub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2298"/>
                                        </p:tgtEl>
                                        <p:attrNameLst>
                                          <p:attrName>style.visibility</p:attrName>
                                        </p:attrNameLst>
                                      </p:cBhvr>
                                      <p:to>
                                        <p:strVal val="visible"/>
                                      </p:to>
                                    </p:set>
                                    <p:anim calcmode="lin" valueType="num">
                                      <p:cBhvr additive="base">
                                        <p:cTn id="27" dur="500" fill="hold"/>
                                        <p:tgtEl>
                                          <p:spTgt spid="12298"/>
                                        </p:tgtEl>
                                        <p:attrNameLst>
                                          <p:attrName>ppt_x</p:attrName>
                                        </p:attrNameLst>
                                      </p:cBhvr>
                                      <p:tavLst>
                                        <p:tav tm="0">
                                          <p:val>
                                            <p:strVal val="#ppt_x"/>
                                          </p:val>
                                        </p:tav>
                                        <p:tav tm="100000">
                                          <p:val>
                                            <p:strVal val="#ppt_x"/>
                                          </p:val>
                                        </p:tav>
                                      </p:tavLst>
                                    </p:anim>
                                    <p:anim calcmode="lin" valueType="num">
                                      <p:cBhvr additive="base">
                                        <p:cTn id="28" dur="500" fill="hold"/>
                                        <p:tgtEl>
                                          <p:spTgt spid="12298"/>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2299"/>
                                        </p:tgtEl>
                                        <p:attrNameLst>
                                          <p:attrName>style.visibility</p:attrName>
                                        </p:attrNameLst>
                                      </p:cBhvr>
                                      <p:to>
                                        <p:strVal val="visible"/>
                                      </p:to>
                                    </p:set>
                                    <p:anim calcmode="lin" valueType="num">
                                      <p:cBhvr additive="base">
                                        <p:cTn id="33" dur="500" fill="hold"/>
                                        <p:tgtEl>
                                          <p:spTgt spid="12299"/>
                                        </p:tgtEl>
                                        <p:attrNameLst>
                                          <p:attrName>ppt_x</p:attrName>
                                        </p:attrNameLst>
                                      </p:cBhvr>
                                      <p:tavLst>
                                        <p:tav tm="0">
                                          <p:val>
                                            <p:strVal val="#ppt_x"/>
                                          </p:val>
                                        </p:tav>
                                        <p:tav tm="100000">
                                          <p:val>
                                            <p:strVal val="#ppt_x"/>
                                          </p:val>
                                        </p:tav>
                                      </p:tavLst>
                                    </p:anim>
                                    <p:anim calcmode="lin" valueType="num">
                                      <p:cBhvr additive="base">
                                        <p:cTn id="34" dur="500" fill="hold"/>
                                        <p:tgtEl>
                                          <p:spTgt spid="1229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animBg="1"/>
      <p:bldP spid="12292" grpId="0" animBg="1"/>
      <p:bldP spid="12298" grpId="0" animBg="1"/>
      <p:bldP spid="1229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4" name="矩形 1"/>
          <p:cNvSpPr/>
          <p:nvPr/>
        </p:nvSpPr>
        <p:spPr>
          <a:xfrm>
            <a:off x="914400" y="1501775"/>
            <a:ext cx="7005638" cy="4094163"/>
          </a:xfrm>
          <a:prstGeom prst="rect">
            <a:avLst/>
          </a:prstGeom>
          <a:noFill/>
          <a:ln w="9525">
            <a:noFill/>
          </a:ln>
        </p:spPr>
        <p:txBody>
          <a:bodyPr>
            <a:spAutoFit/>
          </a:bodyPr>
          <a:p>
            <a:br>
              <a:rPr lang="zh-CN" altLang="en-US"/>
            </a:br>
            <a:br>
              <a:rPr lang="zh-CN" altLang="en-US"/>
            </a:br>
            <a:r>
              <a:rPr lang="en-US" altLang="zh-CN" sz="2800">
                <a:latin typeface="微软雅黑" panose="020B0503020204020204" pitchFamily="34" charset="-122"/>
                <a:ea typeface="微软雅黑" panose="020B0503020204020204" pitchFamily="34" charset="-122"/>
              </a:rPr>
              <a:t>1</a:t>
            </a:r>
            <a:r>
              <a:rPr lang="zh-CN" altLang="en-US" sz="2800">
                <a:latin typeface="微软雅黑" panose="020B0503020204020204" pitchFamily="34" charset="-122"/>
                <a:ea typeface="微软雅黑" panose="020B0503020204020204" pitchFamily="34" charset="-122"/>
              </a:rPr>
              <a:t>、数位对齐、用第二个因数</a:t>
            </a:r>
            <a:r>
              <a:rPr lang="zh-CN" altLang="en-US" sz="2800">
                <a:solidFill>
                  <a:srgbClr val="FF0000"/>
                </a:solidFill>
                <a:latin typeface="微软雅黑" panose="020B0503020204020204" pitchFamily="34" charset="-122"/>
                <a:ea typeface="微软雅黑" panose="020B0503020204020204" pitchFamily="34" charset="-122"/>
              </a:rPr>
              <a:t>个位上</a:t>
            </a:r>
            <a:r>
              <a:rPr lang="zh-CN" altLang="en-US" sz="2800">
                <a:latin typeface="微软雅黑" panose="020B0503020204020204" pitchFamily="34" charset="-122"/>
                <a:ea typeface="微软雅黑" panose="020B0503020204020204" pitchFamily="34" charset="-122"/>
              </a:rPr>
              <a:t>的数去乘第一个因数，所得的</a:t>
            </a:r>
            <a:r>
              <a:rPr lang="zh-CN" altLang="en-US" sz="2800">
                <a:solidFill>
                  <a:srgbClr val="FF0000"/>
                </a:solidFill>
                <a:latin typeface="微软雅黑" panose="020B0503020204020204" pitchFamily="34" charset="-122"/>
                <a:ea typeface="微软雅黑" panose="020B0503020204020204" pitchFamily="34" charset="-122"/>
              </a:rPr>
              <a:t>积的末位</a:t>
            </a:r>
            <a:r>
              <a:rPr lang="zh-CN" altLang="en-US" sz="2800">
                <a:latin typeface="微软雅黑" panose="020B0503020204020204" pitchFamily="34" charset="-122"/>
                <a:ea typeface="微软雅黑" panose="020B0503020204020204" pitchFamily="34" charset="-122"/>
              </a:rPr>
              <a:t>和</a:t>
            </a:r>
            <a:r>
              <a:rPr lang="zh-CN" altLang="en-US" sz="2800">
                <a:solidFill>
                  <a:srgbClr val="FF0000"/>
                </a:solidFill>
                <a:latin typeface="微软雅黑" panose="020B0503020204020204" pitchFamily="34" charset="-122"/>
                <a:ea typeface="微软雅黑" panose="020B0503020204020204" pitchFamily="34" charset="-122"/>
              </a:rPr>
              <a:t>个位对齐</a:t>
            </a:r>
            <a:r>
              <a:rPr lang="zh-CN" altLang="en-US" sz="2800">
                <a:latin typeface="微软雅黑" panose="020B0503020204020204" pitchFamily="34" charset="-122"/>
                <a:ea typeface="微软雅黑" panose="020B0503020204020204" pitchFamily="34" charset="-122"/>
              </a:rPr>
              <a:t>。</a:t>
            </a:r>
            <a:br>
              <a:rPr lang="zh-CN" altLang="en-US" sz="2800">
                <a:latin typeface="微软雅黑" panose="020B0503020204020204" pitchFamily="34" charset="-122"/>
                <a:ea typeface="微软雅黑" panose="020B0503020204020204" pitchFamily="34" charset="-122"/>
              </a:rPr>
            </a:br>
            <a:br>
              <a:rPr lang="zh-CN" altLang="en-US" sz="2800">
                <a:latin typeface="微软雅黑" panose="020B0503020204020204" pitchFamily="34" charset="-122"/>
                <a:ea typeface="微软雅黑" panose="020B0503020204020204" pitchFamily="34" charset="-122"/>
              </a:rPr>
            </a:br>
            <a:r>
              <a:rPr lang="en-US" altLang="zh-CN" sz="2800">
                <a:latin typeface="微软雅黑" panose="020B0503020204020204" pitchFamily="34" charset="-122"/>
                <a:ea typeface="微软雅黑" panose="020B0503020204020204" pitchFamily="34" charset="-122"/>
              </a:rPr>
              <a:t>2</a:t>
            </a:r>
            <a:r>
              <a:rPr lang="zh-CN" altLang="en-US" sz="2800">
                <a:latin typeface="微软雅黑" panose="020B0503020204020204" pitchFamily="34" charset="-122"/>
                <a:ea typeface="微软雅黑" panose="020B0503020204020204" pitchFamily="34" charset="-122"/>
              </a:rPr>
              <a:t>、再用第二个因数</a:t>
            </a:r>
            <a:r>
              <a:rPr lang="zh-CN" altLang="en-US" sz="2800">
                <a:solidFill>
                  <a:srgbClr val="FF0000"/>
                </a:solidFill>
                <a:latin typeface="微软雅黑" panose="020B0503020204020204" pitchFamily="34" charset="-122"/>
                <a:ea typeface="微软雅黑" panose="020B0503020204020204" pitchFamily="34" charset="-122"/>
              </a:rPr>
              <a:t>十位上</a:t>
            </a:r>
            <a:r>
              <a:rPr lang="zh-CN" altLang="en-US" sz="2800">
                <a:latin typeface="微软雅黑" panose="020B0503020204020204" pitchFamily="34" charset="-122"/>
                <a:ea typeface="微软雅黑" panose="020B0503020204020204" pitchFamily="34" charset="-122"/>
              </a:rPr>
              <a:t>的数去乘第一个因数，所得的</a:t>
            </a:r>
            <a:r>
              <a:rPr lang="zh-CN" altLang="en-US" sz="2800">
                <a:solidFill>
                  <a:srgbClr val="FF0000"/>
                </a:solidFill>
                <a:latin typeface="微软雅黑" panose="020B0503020204020204" pitchFamily="34" charset="-122"/>
                <a:ea typeface="微软雅黑" panose="020B0503020204020204" pitchFamily="34" charset="-122"/>
              </a:rPr>
              <a:t>积的末位</a:t>
            </a:r>
            <a:r>
              <a:rPr lang="zh-CN" altLang="en-US" sz="2800">
                <a:latin typeface="微软雅黑" panose="020B0503020204020204" pitchFamily="34" charset="-122"/>
                <a:ea typeface="微软雅黑" panose="020B0503020204020204" pitchFamily="34" charset="-122"/>
              </a:rPr>
              <a:t>和</a:t>
            </a:r>
            <a:r>
              <a:rPr lang="zh-CN" altLang="en-US" sz="2800">
                <a:solidFill>
                  <a:srgbClr val="FF0000"/>
                </a:solidFill>
                <a:latin typeface="微软雅黑" panose="020B0503020204020204" pitchFamily="34" charset="-122"/>
                <a:ea typeface="微软雅黑" panose="020B0503020204020204" pitchFamily="34" charset="-122"/>
              </a:rPr>
              <a:t>十位对齐</a:t>
            </a:r>
            <a:r>
              <a:rPr lang="zh-CN" altLang="en-US" sz="2800">
                <a:latin typeface="微软雅黑" panose="020B0503020204020204" pitchFamily="34" charset="-122"/>
                <a:ea typeface="微软雅黑" panose="020B0503020204020204" pitchFamily="34" charset="-122"/>
              </a:rPr>
              <a:t>。</a:t>
            </a:r>
            <a:br>
              <a:rPr lang="zh-CN" altLang="en-US" sz="2800">
                <a:latin typeface="微软雅黑" panose="020B0503020204020204" pitchFamily="34" charset="-122"/>
                <a:ea typeface="微软雅黑" panose="020B0503020204020204" pitchFamily="34" charset="-122"/>
              </a:rPr>
            </a:br>
            <a:br>
              <a:rPr lang="zh-CN" altLang="en-US" sz="2800">
                <a:latin typeface="微软雅黑" panose="020B0503020204020204" pitchFamily="34" charset="-122"/>
                <a:ea typeface="微软雅黑" panose="020B0503020204020204" pitchFamily="34" charset="-122"/>
              </a:rPr>
            </a:br>
            <a:r>
              <a:rPr lang="en-US" altLang="zh-CN" sz="2800">
                <a:latin typeface="微软雅黑" panose="020B0503020204020204" pitchFamily="34" charset="-122"/>
                <a:ea typeface="微软雅黑" panose="020B0503020204020204" pitchFamily="34" charset="-122"/>
              </a:rPr>
              <a:t>3</a:t>
            </a:r>
            <a:r>
              <a:rPr lang="zh-CN" altLang="en-US" sz="2800">
                <a:latin typeface="微软雅黑" panose="020B0503020204020204" pitchFamily="34" charset="-122"/>
                <a:ea typeface="微软雅黑" panose="020B0503020204020204" pitchFamily="34" charset="-122"/>
              </a:rPr>
              <a:t>、最后把两次乘得的积相加。</a:t>
            </a:r>
            <a:br>
              <a:rPr lang="zh-CN" altLang="en-US" sz="2800">
                <a:latin typeface="微软雅黑" panose="020B0503020204020204" pitchFamily="34" charset="-122"/>
                <a:ea typeface="微软雅黑" panose="020B0503020204020204" pitchFamily="34" charset="-122"/>
              </a:rPr>
            </a:br>
            <a:endParaRPr lang="zh-CN" altLang="en-US" sz="2800">
              <a:latin typeface="微软雅黑" panose="020B0503020204020204" pitchFamily="34" charset="-122"/>
              <a:ea typeface="微软雅黑" panose="020B0503020204020204" pitchFamily="34" charset="-122"/>
            </a:endParaRPr>
          </a:p>
        </p:txBody>
      </p:sp>
      <p:sp>
        <p:nvSpPr>
          <p:cNvPr id="13315" name="文本框 2"/>
          <p:cNvSpPr/>
          <p:nvPr/>
        </p:nvSpPr>
        <p:spPr>
          <a:xfrm>
            <a:off x="1208088" y="928688"/>
            <a:ext cx="5176837" cy="584200"/>
          </a:xfrm>
          <a:prstGeom prst="rect">
            <a:avLst/>
          </a:prstGeom>
          <a:noFill/>
          <a:ln w="9525">
            <a:noFill/>
          </a:ln>
        </p:spPr>
        <p:txBody>
          <a:bodyPr>
            <a:spAutoFit/>
          </a:bodyPr>
          <a:p>
            <a:r>
              <a:rPr lang="zh-CN" altLang="en-US" sz="3200">
                <a:latin typeface="微软雅黑" panose="020B0503020204020204" pitchFamily="34" charset="-122"/>
                <a:ea typeface="微软雅黑" panose="020B0503020204020204" pitchFamily="34" charset="-122"/>
              </a:rPr>
              <a:t>三位数乘两位数的乘法法则</a:t>
            </a:r>
            <a:endParaRPr lang="zh-CN" altLang="en-US" sz="3200">
              <a:latin typeface="微软雅黑" panose="020B0503020204020204" pitchFamily="34" charset="-122"/>
              <a:ea typeface="微软雅黑" panose="020B0503020204020204" pitchFamily="34" charset="-122"/>
            </a:endParaRP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Rectangle 306"/>
          <p:cNvSpPr/>
          <p:nvPr/>
        </p:nvSpPr>
        <p:spPr>
          <a:xfrm>
            <a:off x="1282700" y="765175"/>
            <a:ext cx="3979863" cy="646113"/>
          </a:xfrm>
          <a:prstGeom prst="rect">
            <a:avLst/>
          </a:prstGeom>
          <a:noFill/>
          <a:ln w="9525">
            <a:noFill/>
          </a:ln>
        </p:spPr>
        <p:txBody>
          <a:bodyPr>
            <a:spAutoFit/>
          </a:bodyPr>
          <a:lstStyle>
            <a:lvl1pPr marL="357505" indent="-357505" algn="just" defTabSz="914400" rtl="0" eaLnBrk="0" fontAlgn="base" hangingPunct="0">
              <a:lnSpc>
                <a:spcPct val="110000"/>
              </a:lnSpc>
              <a:spcBef>
                <a:spcPts val="1800"/>
              </a:spcBef>
              <a:spcAft>
                <a:spcPct val="0"/>
              </a:spcAft>
              <a:buClr>
                <a:srgbClr val="1FB1E5"/>
              </a:buClr>
              <a:buSzPct val="130000"/>
              <a:buFontTx/>
              <a:buBlip>
                <a:blip r:embed="rId1"/>
              </a:buBlip>
              <a:defRPr kumimoji="0" sz="2000" u="none" kern="1200" baseline="0">
                <a:solidFill>
                  <a:srgbClr val="1486AE"/>
                </a:solidFill>
                <a:effectLst/>
                <a:latin typeface="+mn-lt"/>
                <a:ea typeface="+mn-ea"/>
                <a:cs typeface="+mn-cs"/>
              </a:defRPr>
            </a:lvl1pPr>
            <a:lvl2pPr marL="357505" indent="-357505" algn="just" defTabSz="914400" rtl="0" eaLnBrk="0" fontAlgn="base" hangingPunct="0">
              <a:lnSpc>
                <a:spcPct val="130000"/>
              </a:lnSpc>
              <a:spcBef>
                <a:spcPct val="0"/>
              </a:spcBef>
              <a:spcAft>
                <a:spcPts val="600"/>
              </a:spcAft>
              <a:buClr>
                <a:srgbClr val="8DB4E4"/>
              </a:buClr>
              <a:buSzPct val="130000"/>
              <a:buFont typeface="幼圆" panose="02010509060101010101" pitchFamily="49" charset="-122"/>
              <a:buChar char=" "/>
              <a:defRPr kumimoji="0" sz="1600" u="none" kern="1200" baseline="0">
                <a:solidFill>
                  <a:srgbClr val="979797"/>
                </a:solidFill>
                <a:effectLst/>
                <a:latin typeface="幼圆" panose="02010509060101010101" pitchFamily="49" charset="-122"/>
                <a:ea typeface="幼圆" panose="02010509060101010101" pitchFamily="49" charset="-122"/>
                <a:cs typeface="+mn-cs"/>
              </a:defRPr>
            </a:lvl2pPr>
            <a:lvl3pPr marL="11430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2000" u="none" kern="1200" baseline="0">
                <a:solidFill>
                  <a:srgbClr val="5F5F5F"/>
                </a:solidFill>
                <a:effectLst/>
                <a:latin typeface="Calibri" panose="020F0502020204030204" pitchFamily="34" charset="0"/>
                <a:ea typeface="宋体" panose="02010600030101010101" pitchFamily="2" charset="-122"/>
                <a:cs typeface="+mn-cs"/>
              </a:defRPr>
            </a:lvl3pPr>
            <a:lvl4pPr marL="16002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4pPr>
            <a:lvl5pPr marL="20574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5pPr>
          </a:lstStyle>
          <a:p>
            <a:pPr marL="0" lvl="0" indent="0" algn="l" eaLnBrk="1" hangingPunct="1">
              <a:lnSpc>
                <a:spcPct val="100000"/>
              </a:lnSpc>
              <a:spcBef>
                <a:spcPct val="0"/>
              </a:spcBef>
              <a:buClrTx/>
              <a:buSzPct val="100000"/>
              <a:buNone/>
            </a:pPr>
            <a:r>
              <a:rPr lang="zh-CN" altLang="en-US" sz="3600">
                <a:solidFill>
                  <a:srgbClr val="5F5F5F"/>
                </a:solidFill>
                <a:latin typeface="黑体" panose="02010609060101010101" pitchFamily="49" charset="-122"/>
                <a:ea typeface="黑体" panose="02010609060101010101" pitchFamily="49" charset="-122"/>
                <a:sym typeface="Calibri" panose="020F0502020204030204" pitchFamily="34" charset="0"/>
              </a:rPr>
              <a:t>计算</a:t>
            </a:r>
            <a:r>
              <a:rPr lang="en-US" altLang="zh-CN" sz="3600">
                <a:solidFill>
                  <a:srgbClr val="5F5F5F"/>
                </a:solidFill>
                <a:latin typeface="黑体" panose="02010609060101010101" pitchFamily="49" charset="-122"/>
                <a:ea typeface="黑体" panose="02010609060101010101" pitchFamily="49" charset="-122"/>
                <a:sym typeface="Calibri" panose="020F0502020204030204" pitchFamily="34" charset="0"/>
              </a:rPr>
              <a:t>450 × 20 </a:t>
            </a:r>
            <a:r>
              <a:rPr lang="zh-CN" altLang="en-US" sz="3600">
                <a:solidFill>
                  <a:srgbClr val="5F5F5F"/>
                </a:solidFill>
                <a:latin typeface="黑体" panose="02010609060101010101" pitchFamily="49" charset="-122"/>
                <a:ea typeface="黑体" panose="02010609060101010101" pitchFamily="49" charset="-122"/>
                <a:sym typeface="Calibri" panose="020F0502020204030204" pitchFamily="34" charset="0"/>
              </a:rPr>
              <a:t>＝</a:t>
            </a:r>
            <a:endParaRPr lang="en-US" altLang="en-US" sz="3600">
              <a:solidFill>
                <a:srgbClr val="000000"/>
              </a:solidFill>
              <a:latin typeface="Calibri" panose="020F0502020204030204" pitchFamily="34" charset="0"/>
              <a:ea typeface="幼圆" panose="02010509060101010101" pitchFamily="49" charset="-122"/>
              <a:sym typeface="Calibri" panose="020F0502020204030204" pitchFamily="34" charset="0"/>
            </a:endParaRPr>
          </a:p>
        </p:txBody>
      </p:sp>
      <p:sp>
        <p:nvSpPr>
          <p:cNvPr id="14339" name="Rectangle 316"/>
          <p:cNvSpPr/>
          <p:nvPr/>
        </p:nvSpPr>
        <p:spPr>
          <a:xfrm>
            <a:off x="5797550" y="2198688"/>
            <a:ext cx="1339850" cy="646112"/>
          </a:xfrm>
          <a:prstGeom prst="rect">
            <a:avLst/>
          </a:prstGeom>
          <a:noFill/>
          <a:ln w="9525">
            <a:noFill/>
          </a:ln>
        </p:spPr>
        <p:txBody>
          <a:bodyPr wrap="none">
            <a:spAutoFit/>
          </a:bodyPr>
          <a:lstStyle>
            <a:lvl1pPr marL="357505" indent="-357505" algn="just" defTabSz="914400" rtl="0" eaLnBrk="0" fontAlgn="base" hangingPunct="0">
              <a:lnSpc>
                <a:spcPct val="110000"/>
              </a:lnSpc>
              <a:spcBef>
                <a:spcPts val="1800"/>
              </a:spcBef>
              <a:spcAft>
                <a:spcPct val="0"/>
              </a:spcAft>
              <a:buClr>
                <a:srgbClr val="1FB1E5"/>
              </a:buClr>
              <a:buSzPct val="130000"/>
              <a:buFontTx/>
              <a:buBlip>
                <a:blip r:embed="rId1"/>
              </a:buBlip>
              <a:defRPr kumimoji="0" sz="2000" u="none" kern="1200" baseline="0">
                <a:solidFill>
                  <a:srgbClr val="1486AE"/>
                </a:solidFill>
                <a:effectLst/>
                <a:latin typeface="+mn-lt"/>
                <a:ea typeface="+mn-ea"/>
                <a:cs typeface="+mn-cs"/>
              </a:defRPr>
            </a:lvl1pPr>
            <a:lvl2pPr marL="357505" indent="-357505" algn="just" defTabSz="914400" rtl="0" eaLnBrk="0" fontAlgn="base" hangingPunct="0">
              <a:lnSpc>
                <a:spcPct val="130000"/>
              </a:lnSpc>
              <a:spcBef>
                <a:spcPct val="0"/>
              </a:spcBef>
              <a:spcAft>
                <a:spcPts val="600"/>
              </a:spcAft>
              <a:buClr>
                <a:srgbClr val="8DB4E4"/>
              </a:buClr>
              <a:buSzPct val="130000"/>
              <a:buFont typeface="幼圆" panose="02010509060101010101" pitchFamily="49" charset="-122"/>
              <a:buChar char=" "/>
              <a:defRPr kumimoji="0" sz="1600" u="none" kern="1200" baseline="0">
                <a:solidFill>
                  <a:srgbClr val="979797"/>
                </a:solidFill>
                <a:effectLst/>
                <a:latin typeface="幼圆" panose="02010509060101010101" pitchFamily="49" charset="-122"/>
                <a:ea typeface="幼圆" panose="02010509060101010101" pitchFamily="49" charset="-122"/>
                <a:cs typeface="+mn-cs"/>
              </a:defRPr>
            </a:lvl2pPr>
            <a:lvl3pPr marL="11430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2000" u="none" kern="1200" baseline="0">
                <a:solidFill>
                  <a:srgbClr val="5F5F5F"/>
                </a:solidFill>
                <a:effectLst/>
                <a:latin typeface="Calibri" panose="020F0502020204030204" pitchFamily="34" charset="0"/>
                <a:ea typeface="宋体" panose="02010600030101010101" pitchFamily="2" charset="-122"/>
                <a:cs typeface="+mn-cs"/>
              </a:defRPr>
            </a:lvl3pPr>
            <a:lvl4pPr marL="16002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4pPr>
            <a:lvl5pPr marL="20574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5pPr>
          </a:lstStyle>
          <a:p>
            <a:pPr marL="0" lvl="0" indent="0" algn="l" eaLnBrk="1" hangingPunct="1">
              <a:lnSpc>
                <a:spcPct val="100000"/>
              </a:lnSpc>
              <a:spcBef>
                <a:spcPct val="0"/>
              </a:spcBef>
              <a:buClrTx/>
              <a:buSzPct val="100000"/>
              <a:buNone/>
            </a:pPr>
            <a:r>
              <a:rPr lang="en-US" altLang="zh-CN" sz="3600">
                <a:solidFill>
                  <a:srgbClr val="5F5F5F"/>
                </a:solidFill>
                <a:latin typeface="黑体" panose="02010609060101010101" pitchFamily="49" charset="-122"/>
                <a:ea typeface="黑体" panose="02010609060101010101" pitchFamily="49" charset="-122"/>
                <a:sym typeface="Calibri" panose="020F0502020204030204" pitchFamily="34" charset="0"/>
              </a:rPr>
              <a:t>4 5 0</a:t>
            </a:r>
            <a:endParaRPr lang="en-US" altLang="en-US" sz="3600">
              <a:solidFill>
                <a:srgbClr val="000000"/>
              </a:solidFill>
              <a:latin typeface="Calibri" panose="020F0502020204030204" pitchFamily="34" charset="0"/>
              <a:ea typeface="幼圆" panose="02010509060101010101" pitchFamily="49" charset="-122"/>
              <a:sym typeface="Calibri" panose="020F0502020204030204" pitchFamily="34" charset="0"/>
            </a:endParaRPr>
          </a:p>
        </p:txBody>
      </p:sp>
      <p:sp>
        <p:nvSpPr>
          <p:cNvPr id="14340" name="Rectangle 318"/>
          <p:cNvSpPr/>
          <p:nvPr/>
        </p:nvSpPr>
        <p:spPr>
          <a:xfrm>
            <a:off x="6259513" y="2827338"/>
            <a:ext cx="877887" cy="646112"/>
          </a:xfrm>
          <a:prstGeom prst="rect">
            <a:avLst/>
          </a:prstGeom>
          <a:noFill/>
          <a:ln w="9525">
            <a:noFill/>
          </a:ln>
        </p:spPr>
        <p:txBody>
          <a:bodyPr wrap="none">
            <a:spAutoFit/>
          </a:bodyPr>
          <a:lstStyle>
            <a:lvl1pPr marL="357505" indent="-357505" algn="just" defTabSz="914400" rtl="0" eaLnBrk="0" fontAlgn="base" hangingPunct="0">
              <a:lnSpc>
                <a:spcPct val="110000"/>
              </a:lnSpc>
              <a:spcBef>
                <a:spcPts val="1800"/>
              </a:spcBef>
              <a:spcAft>
                <a:spcPct val="0"/>
              </a:spcAft>
              <a:buClr>
                <a:srgbClr val="1FB1E5"/>
              </a:buClr>
              <a:buSzPct val="130000"/>
              <a:buFontTx/>
              <a:buBlip>
                <a:blip r:embed="rId1"/>
              </a:buBlip>
              <a:defRPr kumimoji="0" sz="2000" u="none" kern="1200" baseline="0">
                <a:solidFill>
                  <a:srgbClr val="1486AE"/>
                </a:solidFill>
                <a:effectLst/>
                <a:latin typeface="+mn-lt"/>
                <a:ea typeface="+mn-ea"/>
                <a:cs typeface="+mn-cs"/>
              </a:defRPr>
            </a:lvl1pPr>
            <a:lvl2pPr marL="357505" indent="-357505" algn="just" defTabSz="914400" rtl="0" eaLnBrk="0" fontAlgn="base" hangingPunct="0">
              <a:lnSpc>
                <a:spcPct val="130000"/>
              </a:lnSpc>
              <a:spcBef>
                <a:spcPct val="0"/>
              </a:spcBef>
              <a:spcAft>
                <a:spcPts val="600"/>
              </a:spcAft>
              <a:buClr>
                <a:srgbClr val="8DB4E4"/>
              </a:buClr>
              <a:buSzPct val="130000"/>
              <a:buFont typeface="幼圆" panose="02010509060101010101" pitchFamily="49" charset="-122"/>
              <a:buChar char=" "/>
              <a:defRPr kumimoji="0" sz="1600" u="none" kern="1200" baseline="0">
                <a:solidFill>
                  <a:srgbClr val="979797"/>
                </a:solidFill>
                <a:effectLst/>
                <a:latin typeface="幼圆" panose="02010509060101010101" pitchFamily="49" charset="-122"/>
                <a:ea typeface="幼圆" panose="02010509060101010101" pitchFamily="49" charset="-122"/>
                <a:cs typeface="+mn-cs"/>
              </a:defRPr>
            </a:lvl2pPr>
            <a:lvl3pPr marL="11430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2000" u="none" kern="1200" baseline="0">
                <a:solidFill>
                  <a:srgbClr val="5F5F5F"/>
                </a:solidFill>
                <a:effectLst/>
                <a:latin typeface="Calibri" panose="020F0502020204030204" pitchFamily="34" charset="0"/>
                <a:ea typeface="宋体" panose="02010600030101010101" pitchFamily="2" charset="-122"/>
                <a:cs typeface="+mn-cs"/>
              </a:defRPr>
            </a:lvl3pPr>
            <a:lvl4pPr marL="16002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4pPr>
            <a:lvl5pPr marL="20574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5pPr>
          </a:lstStyle>
          <a:p>
            <a:pPr marL="0" lvl="0" indent="0" algn="l" eaLnBrk="1" hangingPunct="1">
              <a:lnSpc>
                <a:spcPct val="100000"/>
              </a:lnSpc>
              <a:spcBef>
                <a:spcPct val="0"/>
              </a:spcBef>
              <a:buClrTx/>
              <a:buSzPct val="100000"/>
              <a:buNone/>
            </a:pPr>
            <a:r>
              <a:rPr lang="en-US" altLang="zh-CN" sz="3600">
                <a:solidFill>
                  <a:srgbClr val="5F5F5F"/>
                </a:solidFill>
                <a:latin typeface="黑体" panose="02010609060101010101" pitchFamily="49" charset="-122"/>
                <a:ea typeface="黑体" panose="02010609060101010101" pitchFamily="49" charset="-122"/>
                <a:sym typeface="Calibri" panose="020F0502020204030204" pitchFamily="34" charset="0"/>
              </a:rPr>
              <a:t>2 0</a:t>
            </a:r>
            <a:endParaRPr lang="en-US" altLang="en-US" sz="3600">
              <a:solidFill>
                <a:srgbClr val="000000"/>
              </a:solidFill>
              <a:latin typeface="Calibri" panose="020F0502020204030204" pitchFamily="34" charset="0"/>
              <a:ea typeface="幼圆" panose="02010509060101010101" pitchFamily="49" charset="-122"/>
              <a:sym typeface="Calibri" panose="020F0502020204030204" pitchFamily="34" charset="0"/>
            </a:endParaRPr>
          </a:p>
        </p:txBody>
      </p:sp>
      <p:sp>
        <p:nvSpPr>
          <p:cNvPr id="14341" name="Rectangle 320"/>
          <p:cNvSpPr/>
          <p:nvPr/>
        </p:nvSpPr>
        <p:spPr>
          <a:xfrm>
            <a:off x="5262563" y="2827338"/>
            <a:ext cx="385762" cy="511175"/>
          </a:xfrm>
          <a:prstGeom prst="rect">
            <a:avLst/>
          </a:prstGeom>
          <a:noFill/>
          <a:ln w="9525">
            <a:noFill/>
          </a:ln>
        </p:spPr>
        <p:txBody>
          <a:bodyPr wrap="none">
            <a:spAutoFit/>
          </a:bodyPr>
          <a:lstStyle>
            <a:lvl1pPr marL="357505" indent="-357505" algn="just" defTabSz="914400" rtl="0" eaLnBrk="0" fontAlgn="base" hangingPunct="0">
              <a:lnSpc>
                <a:spcPct val="110000"/>
              </a:lnSpc>
              <a:spcBef>
                <a:spcPts val="1800"/>
              </a:spcBef>
              <a:spcAft>
                <a:spcPct val="0"/>
              </a:spcAft>
              <a:buClr>
                <a:srgbClr val="1FB1E5"/>
              </a:buClr>
              <a:buSzPct val="130000"/>
              <a:buFontTx/>
              <a:buBlip>
                <a:blip r:embed="rId1"/>
              </a:buBlip>
              <a:defRPr kumimoji="0" sz="2000" u="none" kern="1200" baseline="0">
                <a:solidFill>
                  <a:srgbClr val="1486AE"/>
                </a:solidFill>
                <a:effectLst/>
                <a:latin typeface="+mn-lt"/>
                <a:ea typeface="+mn-ea"/>
                <a:cs typeface="+mn-cs"/>
              </a:defRPr>
            </a:lvl1pPr>
            <a:lvl2pPr marL="357505" indent="-357505" algn="just" defTabSz="914400" rtl="0" eaLnBrk="0" fontAlgn="base" hangingPunct="0">
              <a:lnSpc>
                <a:spcPct val="130000"/>
              </a:lnSpc>
              <a:spcBef>
                <a:spcPct val="0"/>
              </a:spcBef>
              <a:spcAft>
                <a:spcPts val="600"/>
              </a:spcAft>
              <a:buClr>
                <a:srgbClr val="8DB4E4"/>
              </a:buClr>
              <a:buSzPct val="130000"/>
              <a:buFont typeface="幼圆" panose="02010509060101010101" pitchFamily="49" charset="-122"/>
              <a:buChar char=" "/>
              <a:defRPr kumimoji="0" sz="1600" u="none" kern="1200" baseline="0">
                <a:solidFill>
                  <a:srgbClr val="979797"/>
                </a:solidFill>
                <a:effectLst/>
                <a:latin typeface="幼圆" panose="02010509060101010101" pitchFamily="49" charset="-122"/>
                <a:ea typeface="幼圆" panose="02010509060101010101" pitchFamily="49" charset="-122"/>
                <a:cs typeface="+mn-cs"/>
              </a:defRPr>
            </a:lvl2pPr>
            <a:lvl3pPr marL="11430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2000" u="none" kern="1200" baseline="0">
                <a:solidFill>
                  <a:srgbClr val="5F5F5F"/>
                </a:solidFill>
                <a:effectLst/>
                <a:latin typeface="Calibri" panose="020F0502020204030204" pitchFamily="34" charset="0"/>
                <a:ea typeface="宋体" panose="02010600030101010101" pitchFamily="2" charset="-122"/>
                <a:cs typeface="+mn-cs"/>
              </a:defRPr>
            </a:lvl3pPr>
            <a:lvl4pPr marL="16002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4pPr>
            <a:lvl5pPr marL="20574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5pPr>
          </a:lstStyle>
          <a:p>
            <a:pPr marL="0" lvl="0" indent="0" algn="l" eaLnBrk="1" hangingPunct="1">
              <a:lnSpc>
                <a:spcPct val="100000"/>
              </a:lnSpc>
              <a:spcBef>
                <a:spcPct val="0"/>
              </a:spcBef>
              <a:buClrTx/>
              <a:buSzPct val="100000"/>
              <a:buNone/>
            </a:pPr>
            <a:r>
              <a:rPr lang="en-US" altLang="zh-CN" sz="2800">
                <a:solidFill>
                  <a:srgbClr val="5F5F5F"/>
                </a:solidFill>
                <a:latin typeface="黑体" panose="02010609060101010101" pitchFamily="49" charset="-122"/>
                <a:ea typeface="黑体" panose="02010609060101010101" pitchFamily="49" charset="-122"/>
                <a:sym typeface="Calibri" panose="020F0502020204030204" pitchFamily="34" charset="0"/>
              </a:rPr>
              <a:t>×</a:t>
            </a:r>
            <a:endParaRPr lang="en-US" altLang="en-US" sz="1800">
              <a:solidFill>
                <a:srgbClr val="000000"/>
              </a:solidFill>
              <a:latin typeface="Calibri" panose="020F0502020204030204" pitchFamily="34" charset="0"/>
              <a:ea typeface="幼圆" panose="02010509060101010101" pitchFamily="49" charset="-122"/>
              <a:sym typeface="Calibri" panose="020F0502020204030204" pitchFamily="34" charset="0"/>
            </a:endParaRPr>
          </a:p>
        </p:txBody>
      </p:sp>
      <p:cxnSp>
        <p:nvCxnSpPr>
          <p:cNvPr id="14342" name="Line 322"/>
          <p:cNvCxnSpPr/>
          <p:nvPr/>
        </p:nvCxnSpPr>
        <p:spPr>
          <a:xfrm>
            <a:off x="5192713" y="3436938"/>
            <a:ext cx="2133600" cy="0"/>
          </a:xfrm>
          <a:prstGeom prst="line">
            <a:avLst/>
          </a:prstGeom>
          <a:ln w="28575" cap="flat" cmpd="sng">
            <a:solidFill>
              <a:srgbClr val="5F5F5F"/>
            </a:solidFill>
            <a:prstDash val="solid"/>
            <a:headEnd type="none" w="med" len="med"/>
            <a:tailEnd type="none" w="med" len="med"/>
          </a:ln>
        </p:spPr>
      </p:cxnSp>
      <p:sp>
        <p:nvSpPr>
          <p:cNvPr id="14343" name="Rectangle 324"/>
          <p:cNvSpPr/>
          <p:nvPr/>
        </p:nvSpPr>
        <p:spPr>
          <a:xfrm>
            <a:off x="6630988" y="3484563"/>
            <a:ext cx="415925" cy="646112"/>
          </a:xfrm>
          <a:prstGeom prst="rect">
            <a:avLst/>
          </a:prstGeom>
          <a:noFill/>
          <a:ln w="9525">
            <a:noFill/>
          </a:ln>
        </p:spPr>
        <p:txBody>
          <a:bodyPr wrap="none">
            <a:spAutoFit/>
          </a:bodyPr>
          <a:lstStyle>
            <a:lvl1pPr marL="357505" indent="-357505" algn="just" defTabSz="914400" rtl="0" eaLnBrk="0" fontAlgn="base" hangingPunct="0">
              <a:lnSpc>
                <a:spcPct val="110000"/>
              </a:lnSpc>
              <a:spcBef>
                <a:spcPts val="1800"/>
              </a:spcBef>
              <a:spcAft>
                <a:spcPct val="0"/>
              </a:spcAft>
              <a:buClr>
                <a:srgbClr val="1FB1E5"/>
              </a:buClr>
              <a:buSzPct val="130000"/>
              <a:buFontTx/>
              <a:buBlip>
                <a:blip r:embed="rId1"/>
              </a:buBlip>
              <a:defRPr kumimoji="0" sz="2000" u="none" kern="1200" baseline="0">
                <a:solidFill>
                  <a:srgbClr val="1486AE"/>
                </a:solidFill>
                <a:effectLst/>
                <a:latin typeface="+mn-lt"/>
                <a:ea typeface="+mn-ea"/>
                <a:cs typeface="+mn-cs"/>
              </a:defRPr>
            </a:lvl1pPr>
            <a:lvl2pPr marL="357505" indent="-357505" algn="just" defTabSz="914400" rtl="0" eaLnBrk="0" fontAlgn="base" hangingPunct="0">
              <a:lnSpc>
                <a:spcPct val="130000"/>
              </a:lnSpc>
              <a:spcBef>
                <a:spcPct val="0"/>
              </a:spcBef>
              <a:spcAft>
                <a:spcPts val="600"/>
              </a:spcAft>
              <a:buClr>
                <a:srgbClr val="8DB4E4"/>
              </a:buClr>
              <a:buSzPct val="130000"/>
              <a:buFont typeface="幼圆" panose="02010509060101010101" pitchFamily="49" charset="-122"/>
              <a:buChar char=" "/>
              <a:defRPr kumimoji="0" sz="1600" u="none" kern="1200" baseline="0">
                <a:solidFill>
                  <a:srgbClr val="979797"/>
                </a:solidFill>
                <a:effectLst/>
                <a:latin typeface="幼圆" panose="02010509060101010101" pitchFamily="49" charset="-122"/>
                <a:ea typeface="幼圆" panose="02010509060101010101" pitchFamily="49" charset="-122"/>
                <a:cs typeface="+mn-cs"/>
              </a:defRPr>
            </a:lvl2pPr>
            <a:lvl3pPr marL="11430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2000" u="none" kern="1200" baseline="0">
                <a:solidFill>
                  <a:srgbClr val="5F5F5F"/>
                </a:solidFill>
                <a:effectLst/>
                <a:latin typeface="Calibri" panose="020F0502020204030204" pitchFamily="34" charset="0"/>
                <a:ea typeface="宋体" panose="02010600030101010101" pitchFamily="2" charset="-122"/>
                <a:cs typeface="+mn-cs"/>
              </a:defRPr>
            </a:lvl3pPr>
            <a:lvl4pPr marL="16002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4pPr>
            <a:lvl5pPr marL="20574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5pPr>
          </a:lstStyle>
          <a:p>
            <a:pPr marL="0" lvl="0" indent="0" algn="l" eaLnBrk="1" hangingPunct="1">
              <a:lnSpc>
                <a:spcPct val="100000"/>
              </a:lnSpc>
              <a:spcBef>
                <a:spcPct val="0"/>
              </a:spcBef>
              <a:buClrTx/>
              <a:buSzPct val="100000"/>
              <a:buNone/>
            </a:pPr>
            <a:r>
              <a:rPr lang="en-US" altLang="zh-CN" sz="3600">
                <a:solidFill>
                  <a:srgbClr val="FF3300"/>
                </a:solidFill>
                <a:latin typeface="黑体" panose="02010609060101010101" pitchFamily="49" charset="-122"/>
                <a:ea typeface="黑体" panose="02010609060101010101" pitchFamily="49" charset="-122"/>
                <a:sym typeface="Calibri" panose="020F0502020204030204" pitchFamily="34" charset="0"/>
              </a:rPr>
              <a:t>0</a:t>
            </a:r>
            <a:endParaRPr lang="en-US" altLang="en-US" sz="3600">
              <a:solidFill>
                <a:srgbClr val="000000"/>
              </a:solidFill>
              <a:latin typeface="Calibri" panose="020F0502020204030204" pitchFamily="34" charset="0"/>
              <a:ea typeface="幼圆" panose="02010509060101010101" pitchFamily="49" charset="-122"/>
              <a:sym typeface="Calibri" panose="020F0502020204030204" pitchFamily="34" charset="0"/>
            </a:endParaRPr>
          </a:p>
        </p:txBody>
      </p:sp>
      <p:sp>
        <p:nvSpPr>
          <p:cNvPr id="14344" name="Rectangle 326"/>
          <p:cNvSpPr/>
          <p:nvPr/>
        </p:nvSpPr>
        <p:spPr>
          <a:xfrm>
            <a:off x="7010400" y="3484563"/>
            <a:ext cx="415925" cy="646112"/>
          </a:xfrm>
          <a:prstGeom prst="rect">
            <a:avLst/>
          </a:prstGeom>
          <a:noFill/>
          <a:ln w="9525">
            <a:noFill/>
          </a:ln>
        </p:spPr>
        <p:txBody>
          <a:bodyPr wrap="none">
            <a:spAutoFit/>
          </a:bodyPr>
          <a:lstStyle>
            <a:lvl1pPr marL="357505" indent="-357505" algn="just" defTabSz="914400" rtl="0" eaLnBrk="0" fontAlgn="base" hangingPunct="0">
              <a:lnSpc>
                <a:spcPct val="110000"/>
              </a:lnSpc>
              <a:spcBef>
                <a:spcPts val="1800"/>
              </a:spcBef>
              <a:spcAft>
                <a:spcPct val="0"/>
              </a:spcAft>
              <a:buClr>
                <a:srgbClr val="1FB1E5"/>
              </a:buClr>
              <a:buSzPct val="130000"/>
              <a:buFontTx/>
              <a:buBlip>
                <a:blip r:embed="rId1"/>
              </a:buBlip>
              <a:defRPr kumimoji="0" sz="2000" u="none" kern="1200" baseline="0">
                <a:solidFill>
                  <a:srgbClr val="1486AE"/>
                </a:solidFill>
                <a:effectLst/>
                <a:latin typeface="+mn-lt"/>
                <a:ea typeface="+mn-ea"/>
                <a:cs typeface="+mn-cs"/>
              </a:defRPr>
            </a:lvl1pPr>
            <a:lvl2pPr marL="357505" indent="-357505" algn="just" defTabSz="914400" rtl="0" eaLnBrk="0" fontAlgn="base" hangingPunct="0">
              <a:lnSpc>
                <a:spcPct val="130000"/>
              </a:lnSpc>
              <a:spcBef>
                <a:spcPct val="0"/>
              </a:spcBef>
              <a:spcAft>
                <a:spcPts val="600"/>
              </a:spcAft>
              <a:buClr>
                <a:srgbClr val="8DB4E4"/>
              </a:buClr>
              <a:buSzPct val="130000"/>
              <a:buFont typeface="幼圆" panose="02010509060101010101" pitchFamily="49" charset="-122"/>
              <a:buChar char=" "/>
              <a:defRPr kumimoji="0" sz="1600" u="none" kern="1200" baseline="0">
                <a:solidFill>
                  <a:srgbClr val="979797"/>
                </a:solidFill>
                <a:effectLst/>
                <a:latin typeface="幼圆" panose="02010509060101010101" pitchFamily="49" charset="-122"/>
                <a:ea typeface="幼圆" panose="02010509060101010101" pitchFamily="49" charset="-122"/>
                <a:cs typeface="+mn-cs"/>
              </a:defRPr>
            </a:lvl2pPr>
            <a:lvl3pPr marL="11430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2000" u="none" kern="1200" baseline="0">
                <a:solidFill>
                  <a:srgbClr val="5F5F5F"/>
                </a:solidFill>
                <a:effectLst/>
                <a:latin typeface="Calibri" panose="020F0502020204030204" pitchFamily="34" charset="0"/>
                <a:ea typeface="宋体" panose="02010600030101010101" pitchFamily="2" charset="-122"/>
                <a:cs typeface="+mn-cs"/>
              </a:defRPr>
            </a:lvl3pPr>
            <a:lvl4pPr marL="16002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4pPr>
            <a:lvl5pPr marL="20574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5pPr>
          </a:lstStyle>
          <a:p>
            <a:pPr marL="0" lvl="0" indent="0" algn="l" eaLnBrk="1" hangingPunct="1">
              <a:lnSpc>
                <a:spcPct val="100000"/>
              </a:lnSpc>
              <a:spcBef>
                <a:spcPct val="0"/>
              </a:spcBef>
              <a:buClrTx/>
              <a:buSzPct val="100000"/>
              <a:buNone/>
            </a:pPr>
            <a:r>
              <a:rPr lang="en-US" altLang="zh-CN" sz="3600">
                <a:solidFill>
                  <a:srgbClr val="FF3300"/>
                </a:solidFill>
                <a:latin typeface="黑体" panose="02010609060101010101" pitchFamily="49" charset="-122"/>
                <a:ea typeface="黑体" panose="02010609060101010101" pitchFamily="49" charset="-122"/>
                <a:sym typeface="Calibri" panose="020F0502020204030204" pitchFamily="34" charset="0"/>
              </a:rPr>
              <a:t>0</a:t>
            </a:r>
            <a:endParaRPr lang="en-US" altLang="en-US" sz="3600">
              <a:solidFill>
                <a:srgbClr val="000000"/>
              </a:solidFill>
              <a:latin typeface="Calibri" panose="020F0502020204030204" pitchFamily="34" charset="0"/>
              <a:ea typeface="幼圆" panose="02010509060101010101" pitchFamily="49" charset="-122"/>
              <a:sym typeface="Calibri" panose="020F0502020204030204" pitchFamily="34" charset="0"/>
            </a:endParaRPr>
          </a:p>
        </p:txBody>
      </p:sp>
      <p:sp>
        <p:nvSpPr>
          <p:cNvPr id="14345" name="Rectangle 328"/>
          <p:cNvSpPr/>
          <p:nvPr/>
        </p:nvSpPr>
        <p:spPr>
          <a:xfrm>
            <a:off x="6259513" y="3484563"/>
            <a:ext cx="355600" cy="646112"/>
          </a:xfrm>
          <a:prstGeom prst="rect">
            <a:avLst/>
          </a:prstGeom>
          <a:noFill/>
          <a:ln w="9525">
            <a:noFill/>
          </a:ln>
        </p:spPr>
        <p:txBody>
          <a:bodyPr>
            <a:spAutoFit/>
          </a:bodyPr>
          <a:lstStyle>
            <a:lvl1pPr marL="357505" indent="-357505" algn="just" defTabSz="914400" rtl="0" eaLnBrk="0" fontAlgn="base" hangingPunct="0">
              <a:lnSpc>
                <a:spcPct val="110000"/>
              </a:lnSpc>
              <a:spcBef>
                <a:spcPts val="1800"/>
              </a:spcBef>
              <a:spcAft>
                <a:spcPct val="0"/>
              </a:spcAft>
              <a:buClr>
                <a:srgbClr val="1FB1E5"/>
              </a:buClr>
              <a:buSzPct val="130000"/>
              <a:buFontTx/>
              <a:buBlip>
                <a:blip r:embed="rId1"/>
              </a:buBlip>
              <a:defRPr kumimoji="0" sz="2000" u="none" kern="1200" baseline="0">
                <a:solidFill>
                  <a:srgbClr val="1486AE"/>
                </a:solidFill>
                <a:effectLst/>
                <a:latin typeface="+mn-lt"/>
                <a:ea typeface="+mn-ea"/>
                <a:cs typeface="+mn-cs"/>
              </a:defRPr>
            </a:lvl1pPr>
            <a:lvl2pPr marL="357505" indent="-357505" algn="just" defTabSz="914400" rtl="0" eaLnBrk="0" fontAlgn="base" hangingPunct="0">
              <a:lnSpc>
                <a:spcPct val="130000"/>
              </a:lnSpc>
              <a:spcBef>
                <a:spcPct val="0"/>
              </a:spcBef>
              <a:spcAft>
                <a:spcPts val="600"/>
              </a:spcAft>
              <a:buClr>
                <a:srgbClr val="8DB4E4"/>
              </a:buClr>
              <a:buSzPct val="130000"/>
              <a:buFont typeface="幼圆" panose="02010509060101010101" pitchFamily="49" charset="-122"/>
              <a:buChar char=" "/>
              <a:defRPr kumimoji="0" sz="1600" u="none" kern="1200" baseline="0">
                <a:solidFill>
                  <a:srgbClr val="979797"/>
                </a:solidFill>
                <a:effectLst/>
                <a:latin typeface="幼圆" panose="02010509060101010101" pitchFamily="49" charset="-122"/>
                <a:ea typeface="幼圆" panose="02010509060101010101" pitchFamily="49" charset="-122"/>
                <a:cs typeface="+mn-cs"/>
              </a:defRPr>
            </a:lvl2pPr>
            <a:lvl3pPr marL="11430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2000" u="none" kern="1200" baseline="0">
                <a:solidFill>
                  <a:srgbClr val="5F5F5F"/>
                </a:solidFill>
                <a:effectLst/>
                <a:latin typeface="Calibri" panose="020F0502020204030204" pitchFamily="34" charset="0"/>
                <a:ea typeface="宋体" panose="02010600030101010101" pitchFamily="2" charset="-122"/>
                <a:cs typeface="+mn-cs"/>
              </a:defRPr>
            </a:lvl3pPr>
            <a:lvl4pPr marL="16002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4pPr>
            <a:lvl5pPr marL="20574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5pPr>
          </a:lstStyle>
          <a:p>
            <a:pPr marL="0" lvl="0" indent="0" algn="l" eaLnBrk="1" hangingPunct="1">
              <a:lnSpc>
                <a:spcPct val="100000"/>
              </a:lnSpc>
              <a:spcBef>
                <a:spcPct val="0"/>
              </a:spcBef>
              <a:buClrTx/>
              <a:buSzPct val="100000"/>
              <a:buNone/>
            </a:pPr>
            <a:r>
              <a:rPr lang="en-US" altLang="zh-CN" sz="3600">
                <a:solidFill>
                  <a:srgbClr val="FF3300"/>
                </a:solidFill>
                <a:latin typeface="黑体" panose="02010609060101010101" pitchFamily="49" charset="-122"/>
                <a:ea typeface="黑体" panose="02010609060101010101" pitchFamily="49" charset="-122"/>
                <a:sym typeface="Calibri" panose="020F0502020204030204" pitchFamily="34" charset="0"/>
              </a:rPr>
              <a:t>0</a:t>
            </a:r>
            <a:endParaRPr lang="en-US" altLang="en-US" sz="3600">
              <a:solidFill>
                <a:srgbClr val="000000"/>
              </a:solidFill>
              <a:latin typeface="Calibri" panose="020F0502020204030204" pitchFamily="34" charset="0"/>
              <a:ea typeface="幼圆" panose="02010509060101010101" pitchFamily="49" charset="-122"/>
              <a:sym typeface="Calibri" panose="020F0502020204030204" pitchFamily="34" charset="0"/>
            </a:endParaRPr>
          </a:p>
        </p:txBody>
      </p:sp>
      <p:sp>
        <p:nvSpPr>
          <p:cNvPr id="14346" name="Rectangle 330"/>
          <p:cNvSpPr/>
          <p:nvPr/>
        </p:nvSpPr>
        <p:spPr>
          <a:xfrm>
            <a:off x="5878513" y="3484563"/>
            <a:ext cx="415925" cy="646112"/>
          </a:xfrm>
          <a:prstGeom prst="rect">
            <a:avLst/>
          </a:prstGeom>
          <a:noFill/>
          <a:ln w="9525">
            <a:noFill/>
          </a:ln>
        </p:spPr>
        <p:txBody>
          <a:bodyPr wrap="none">
            <a:spAutoFit/>
          </a:bodyPr>
          <a:lstStyle>
            <a:lvl1pPr marL="357505" indent="-357505" algn="just" defTabSz="914400" rtl="0" eaLnBrk="0" fontAlgn="base" hangingPunct="0">
              <a:lnSpc>
                <a:spcPct val="110000"/>
              </a:lnSpc>
              <a:spcBef>
                <a:spcPts val="1800"/>
              </a:spcBef>
              <a:spcAft>
                <a:spcPct val="0"/>
              </a:spcAft>
              <a:buClr>
                <a:srgbClr val="1FB1E5"/>
              </a:buClr>
              <a:buSzPct val="130000"/>
              <a:buFontTx/>
              <a:buBlip>
                <a:blip r:embed="rId1"/>
              </a:buBlip>
              <a:defRPr kumimoji="0" sz="2000" u="none" kern="1200" baseline="0">
                <a:solidFill>
                  <a:srgbClr val="1486AE"/>
                </a:solidFill>
                <a:effectLst/>
                <a:latin typeface="+mn-lt"/>
                <a:ea typeface="+mn-ea"/>
                <a:cs typeface="+mn-cs"/>
              </a:defRPr>
            </a:lvl1pPr>
            <a:lvl2pPr marL="357505" indent="-357505" algn="just" defTabSz="914400" rtl="0" eaLnBrk="0" fontAlgn="base" hangingPunct="0">
              <a:lnSpc>
                <a:spcPct val="130000"/>
              </a:lnSpc>
              <a:spcBef>
                <a:spcPct val="0"/>
              </a:spcBef>
              <a:spcAft>
                <a:spcPts val="600"/>
              </a:spcAft>
              <a:buClr>
                <a:srgbClr val="8DB4E4"/>
              </a:buClr>
              <a:buSzPct val="130000"/>
              <a:buFont typeface="幼圆" panose="02010509060101010101" pitchFamily="49" charset="-122"/>
              <a:buChar char=" "/>
              <a:defRPr kumimoji="0" sz="1600" u="none" kern="1200" baseline="0">
                <a:solidFill>
                  <a:srgbClr val="979797"/>
                </a:solidFill>
                <a:effectLst/>
                <a:latin typeface="幼圆" panose="02010509060101010101" pitchFamily="49" charset="-122"/>
                <a:ea typeface="幼圆" panose="02010509060101010101" pitchFamily="49" charset="-122"/>
                <a:cs typeface="+mn-cs"/>
              </a:defRPr>
            </a:lvl2pPr>
            <a:lvl3pPr marL="11430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2000" u="none" kern="1200" baseline="0">
                <a:solidFill>
                  <a:srgbClr val="5F5F5F"/>
                </a:solidFill>
                <a:effectLst/>
                <a:latin typeface="Calibri" panose="020F0502020204030204" pitchFamily="34" charset="0"/>
                <a:ea typeface="宋体" panose="02010600030101010101" pitchFamily="2" charset="-122"/>
                <a:cs typeface="+mn-cs"/>
              </a:defRPr>
            </a:lvl3pPr>
            <a:lvl4pPr marL="16002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4pPr>
            <a:lvl5pPr marL="20574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5pPr>
          </a:lstStyle>
          <a:p>
            <a:pPr marL="0" lvl="0" indent="0" algn="l" eaLnBrk="1" hangingPunct="1">
              <a:lnSpc>
                <a:spcPct val="100000"/>
              </a:lnSpc>
              <a:spcBef>
                <a:spcPct val="0"/>
              </a:spcBef>
              <a:buClrTx/>
              <a:buSzPct val="100000"/>
              <a:buNone/>
            </a:pPr>
            <a:r>
              <a:rPr lang="en-US" altLang="zh-CN" sz="3600">
                <a:solidFill>
                  <a:srgbClr val="FF3300"/>
                </a:solidFill>
                <a:latin typeface="黑体" panose="02010609060101010101" pitchFamily="49" charset="-122"/>
                <a:ea typeface="黑体" panose="02010609060101010101" pitchFamily="49" charset="-122"/>
                <a:sym typeface="Calibri" panose="020F0502020204030204" pitchFamily="34" charset="0"/>
              </a:rPr>
              <a:t>9</a:t>
            </a:r>
            <a:endParaRPr lang="en-US" altLang="en-US" sz="3600">
              <a:solidFill>
                <a:srgbClr val="000000"/>
              </a:solidFill>
              <a:latin typeface="Calibri" panose="020F0502020204030204" pitchFamily="34" charset="0"/>
              <a:ea typeface="幼圆" panose="02010509060101010101" pitchFamily="49" charset="-122"/>
              <a:sym typeface="Calibri" panose="020F0502020204030204" pitchFamily="34" charset="0"/>
            </a:endParaRPr>
          </a:p>
        </p:txBody>
      </p:sp>
      <p:cxnSp>
        <p:nvCxnSpPr>
          <p:cNvPr id="14347" name="Line 332"/>
          <p:cNvCxnSpPr/>
          <p:nvPr/>
        </p:nvCxnSpPr>
        <p:spPr>
          <a:xfrm>
            <a:off x="6673850" y="2246313"/>
            <a:ext cx="0" cy="1752600"/>
          </a:xfrm>
          <a:prstGeom prst="line">
            <a:avLst/>
          </a:prstGeom>
          <a:ln w="28575" cap="flat" cmpd="sng">
            <a:solidFill>
              <a:srgbClr val="0066FF"/>
            </a:solidFill>
            <a:prstDash val="dash"/>
            <a:headEnd type="none" w="med" len="med"/>
            <a:tailEnd type="none" w="med" len="med"/>
          </a:ln>
        </p:spPr>
      </p:cxnSp>
      <p:sp>
        <p:nvSpPr>
          <p:cNvPr id="14348" name="Rectangle 334"/>
          <p:cNvSpPr/>
          <p:nvPr/>
        </p:nvSpPr>
        <p:spPr>
          <a:xfrm>
            <a:off x="1282700" y="5626100"/>
            <a:ext cx="6751638" cy="584200"/>
          </a:xfrm>
          <a:prstGeom prst="rect">
            <a:avLst/>
          </a:prstGeom>
          <a:noFill/>
          <a:ln w="9525">
            <a:noFill/>
          </a:ln>
        </p:spPr>
        <p:txBody>
          <a:bodyPr wrap="none">
            <a:spAutoFit/>
          </a:bodyPr>
          <a:lstStyle>
            <a:lvl1pPr marL="357505" indent="-357505" algn="just" defTabSz="914400" rtl="0" eaLnBrk="0" fontAlgn="base" hangingPunct="0">
              <a:lnSpc>
                <a:spcPct val="110000"/>
              </a:lnSpc>
              <a:spcBef>
                <a:spcPts val="1800"/>
              </a:spcBef>
              <a:spcAft>
                <a:spcPct val="0"/>
              </a:spcAft>
              <a:buClr>
                <a:srgbClr val="1FB1E5"/>
              </a:buClr>
              <a:buSzPct val="130000"/>
              <a:buFontTx/>
              <a:buBlip>
                <a:blip r:embed="rId1"/>
              </a:buBlip>
              <a:defRPr kumimoji="0" sz="2000" u="none" kern="1200" baseline="0">
                <a:solidFill>
                  <a:srgbClr val="1486AE"/>
                </a:solidFill>
                <a:effectLst/>
                <a:latin typeface="+mn-lt"/>
                <a:ea typeface="+mn-ea"/>
                <a:cs typeface="+mn-cs"/>
              </a:defRPr>
            </a:lvl1pPr>
            <a:lvl2pPr marL="357505" indent="-357505" algn="just" defTabSz="914400" rtl="0" eaLnBrk="0" fontAlgn="base" hangingPunct="0">
              <a:lnSpc>
                <a:spcPct val="130000"/>
              </a:lnSpc>
              <a:spcBef>
                <a:spcPct val="0"/>
              </a:spcBef>
              <a:spcAft>
                <a:spcPts val="600"/>
              </a:spcAft>
              <a:buClr>
                <a:srgbClr val="8DB4E4"/>
              </a:buClr>
              <a:buSzPct val="130000"/>
              <a:buFont typeface="幼圆" panose="02010509060101010101" pitchFamily="49" charset="-122"/>
              <a:buChar char=" "/>
              <a:defRPr kumimoji="0" sz="1600" u="none" kern="1200" baseline="0">
                <a:solidFill>
                  <a:srgbClr val="979797"/>
                </a:solidFill>
                <a:effectLst/>
                <a:latin typeface="幼圆" panose="02010509060101010101" pitchFamily="49" charset="-122"/>
                <a:ea typeface="幼圆" panose="02010509060101010101" pitchFamily="49" charset="-122"/>
                <a:cs typeface="+mn-cs"/>
              </a:defRPr>
            </a:lvl2pPr>
            <a:lvl3pPr marL="11430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2000" u="none" kern="1200" baseline="0">
                <a:solidFill>
                  <a:srgbClr val="5F5F5F"/>
                </a:solidFill>
                <a:effectLst/>
                <a:latin typeface="Calibri" panose="020F0502020204030204" pitchFamily="34" charset="0"/>
                <a:ea typeface="宋体" panose="02010600030101010101" pitchFamily="2" charset="-122"/>
                <a:cs typeface="+mn-cs"/>
              </a:defRPr>
            </a:lvl3pPr>
            <a:lvl4pPr marL="16002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4pPr>
            <a:lvl5pPr marL="20574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5pPr>
          </a:lstStyle>
          <a:p>
            <a:pPr marL="0" lvl="0" indent="0" algn="l" eaLnBrk="1" hangingPunct="1">
              <a:lnSpc>
                <a:spcPct val="100000"/>
              </a:lnSpc>
              <a:spcBef>
                <a:spcPct val="0"/>
              </a:spcBef>
              <a:buClrTx/>
              <a:buSzPct val="100000"/>
              <a:buNone/>
            </a:pPr>
            <a:r>
              <a:rPr lang="zh-CN" altLang="en-US" sz="3200" b="1">
                <a:solidFill>
                  <a:srgbClr val="0066FF"/>
                </a:solidFill>
                <a:latin typeface="Times New Roman" panose="02020603050405020304" pitchFamily="18" charset="0"/>
                <a:ea typeface="仿宋_GB2312" charset="-122"/>
                <a:sym typeface="Calibri" panose="020F0502020204030204" pitchFamily="34" charset="0"/>
              </a:rPr>
              <a:t>想一想：你觉得怎样算比较简便呢？</a:t>
            </a:r>
            <a:endParaRPr lang="en-US" altLang="en-US" sz="3200">
              <a:solidFill>
                <a:srgbClr val="000000"/>
              </a:solidFill>
              <a:latin typeface="Calibri" panose="020F0502020204030204" pitchFamily="34" charset="0"/>
              <a:ea typeface="幼圆" panose="02010509060101010101" pitchFamily="49" charset="-122"/>
              <a:sym typeface="Calibri" panose="020F0502020204030204" pitchFamily="34" charset="0"/>
            </a:endParaRPr>
          </a:p>
        </p:txBody>
      </p:sp>
      <p:pic>
        <p:nvPicPr>
          <p:cNvPr id="14349" name="Picture 39" hidden="1"/>
          <p:cNvPicPr>
            <a:picLocks noChangeAspect="1"/>
          </p:cNvPicPr>
          <p:nvPr/>
        </p:nvPicPr>
        <p:blipFill>
          <a:blip r:embed="rId2"/>
          <a:stretch>
            <a:fillRect/>
          </a:stretch>
        </p:blipFill>
        <p:spPr>
          <a:xfrm>
            <a:off x="2540000" y="1905000"/>
            <a:ext cx="4064000" cy="3048000"/>
          </a:xfrm>
          <a:prstGeom prst="rect">
            <a:avLst/>
          </a:prstGeom>
          <a:noFill/>
          <a:ln w="9525">
            <a:noFill/>
          </a:ln>
        </p:spPr>
      </p:pic>
      <p:sp>
        <p:nvSpPr>
          <p:cNvPr id="14350" name="文本框 2"/>
          <p:cNvSpPr/>
          <p:nvPr/>
        </p:nvSpPr>
        <p:spPr>
          <a:xfrm>
            <a:off x="1860550" y="1508125"/>
            <a:ext cx="1466850" cy="1476375"/>
          </a:xfrm>
          <a:prstGeom prst="rect">
            <a:avLst/>
          </a:prstGeom>
          <a:noFill/>
          <a:ln w="9525">
            <a:noFill/>
          </a:ln>
        </p:spPr>
        <p:txBody>
          <a:bodyPr>
            <a:spAutoFit/>
          </a:bodyPr>
          <a:p>
            <a:r>
              <a:rPr lang="en-US" altLang="zh-CN" sz="3600"/>
              <a:t>                            </a:t>
            </a:r>
            <a:r>
              <a:rPr lang="en-US" altLang="zh-CN" sz="3600">
                <a:latin typeface="微软雅黑" panose="020B0503020204020204" pitchFamily="34" charset="-122"/>
                <a:ea typeface="微软雅黑" panose="020B0503020204020204" pitchFamily="34" charset="-122"/>
              </a:rPr>
              <a:t>4 5 0</a:t>
            </a:r>
            <a:endParaRPr lang="en-US" altLang="zh-CN" sz="3600">
              <a:latin typeface="微软雅黑" panose="020B0503020204020204" pitchFamily="34" charset="-122"/>
              <a:ea typeface="微软雅黑" panose="020B0503020204020204" pitchFamily="34" charset="-122"/>
            </a:endParaRPr>
          </a:p>
          <a:p>
            <a:endParaRPr lang="zh-CN" altLang="en-US"/>
          </a:p>
        </p:txBody>
      </p:sp>
      <p:sp>
        <p:nvSpPr>
          <p:cNvPr id="14351" name="文本框 3"/>
          <p:cNvSpPr>
            <a:spLocks noRot="1" noChangeAspect="1" noEditPoints="1" noTextEdit="1"/>
          </p:cNvSpPr>
          <p:nvPr/>
        </p:nvSpPr>
        <p:spPr>
          <a:xfrm>
            <a:off x="1524000" y="2843213"/>
            <a:ext cx="1925638" cy="646112"/>
          </a:xfrm>
          <a:prstGeom prst="rect">
            <a:avLst/>
          </a:prstGeom>
          <a:blipFill rotWithShape="0">
            <a:blip r:embed="rId3"/>
            <a:stretch>
              <a:fillRect/>
            </a:stretch>
          </a:blipFill>
          <a:ln w="9525">
            <a:noFill/>
          </a:ln>
        </p:spPr>
        <p:txBody>
          <a:bodyPr/>
          <a:p>
            <a:pPr defTabSz="914400" eaLnBrk="0" hangingPunct="0">
              <a:buClrTx/>
              <a:buSzPct val="100000"/>
              <a:buFontTx/>
              <a:buNone/>
            </a:pPr>
            <a:r>
              <a:rPr lang="zh-CN" altLang="en-US"/>
              <a:t> </a:t>
            </a:r>
            <a:endParaRPr lang="zh-CN" altLang="en-US"/>
          </a:p>
        </p:txBody>
      </p:sp>
      <p:cxnSp>
        <p:nvCxnSpPr>
          <p:cNvPr id="14352" name="Line 322"/>
          <p:cNvCxnSpPr/>
          <p:nvPr/>
        </p:nvCxnSpPr>
        <p:spPr>
          <a:xfrm>
            <a:off x="1146175" y="3490913"/>
            <a:ext cx="2133600" cy="0"/>
          </a:xfrm>
          <a:prstGeom prst="line">
            <a:avLst/>
          </a:prstGeom>
          <a:ln w="28575" cap="flat" cmpd="sng">
            <a:solidFill>
              <a:srgbClr val="5F5F5F"/>
            </a:solidFill>
            <a:prstDash val="solid"/>
            <a:headEnd type="none" w="med" len="med"/>
            <a:tailEnd type="none" w="med" len="med"/>
          </a:ln>
        </p:spPr>
      </p:cxnSp>
      <p:sp>
        <p:nvSpPr>
          <p:cNvPr id="14353" name="文本框 4"/>
          <p:cNvSpPr/>
          <p:nvPr/>
        </p:nvSpPr>
        <p:spPr>
          <a:xfrm>
            <a:off x="1863725" y="3527425"/>
            <a:ext cx="2133600" cy="646113"/>
          </a:xfrm>
          <a:prstGeom prst="rect">
            <a:avLst/>
          </a:prstGeom>
          <a:noFill/>
          <a:ln w="9525">
            <a:noFill/>
          </a:ln>
        </p:spPr>
        <p:txBody>
          <a:bodyPr>
            <a:spAutoFit/>
          </a:bodyPr>
          <a:p>
            <a:r>
              <a:rPr lang="en-US" altLang="zh-CN" sz="3600">
                <a:latin typeface="微软雅黑" panose="020B0503020204020204" pitchFamily="34" charset="-122"/>
                <a:ea typeface="微软雅黑" panose="020B0503020204020204" pitchFamily="34" charset="-122"/>
              </a:rPr>
              <a:t>0 0 0</a:t>
            </a:r>
            <a:endParaRPr lang="zh-CN" altLang="en-US" sz="3600">
              <a:latin typeface="微软雅黑" panose="020B0503020204020204" pitchFamily="34" charset="-122"/>
              <a:ea typeface="微软雅黑" panose="020B0503020204020204" pitchFamily="34" charset="-122"/>
            </a:endParaRPr>
          </a:p>
        </p:txBody>
      </p:sp>
      <p:sp>
        <p:nvSpPr>
          <p:cNvPr id="14354" name="文本框 5"/>
          <p:cNvSpPr/>
          <p:nvPr/>
        </p:nvSpPr>
        <p:spPr>
          <a:xfrm>
            <a:off x="1449388" y="4054475"/>
            <a:ext cx="1589087" cy="646113"/>
          </a:xfrm>
          <a:prstGeom prst="rect">
            <a:avLst/>
          </a:prstGeom>
          <a:noFill/>
          <a:ln w="9525">
            <a:noFill/>
          </a:ln>
        </p:spPr>
        <p:txBody>
          <a:bodyPr>
            <a:spAutoFit/>
          </a:bodyPr>
          <a:p>
            <a:r>
              <a:rPr lang="en-US" altLang="zh-CN" sz="3600">
                <a:latin typeface="微软雅黑" panose="020B0503020204020204" pitchFamily="34" charset="-122"/>
                <a:ea typeface="微软雅黑" panose="020B0503020204020204" pitchFamily="34" charset="-122"/>
              </a:rPr>
              <a:t>9 0 0</a:t>
            </a:r>
            <a:endParaRPr lang="zh-CN" altLang="en-US" sz="3600">
              <a:latin typeface="微软雅黑" panose="020B0503020204020204" pitchFamily="34" charset="-122"/>
              <a:ea typeface="微软雅黑" panose="020B0503020204020204" pitchFamily="34" charset="-122"/>
            </a:endParaRPr>
          </a:p>
        </p:txBody>
      </p:sp>
      <p:cxnSp>
        <p:nvCxnSpPr>
          <p:cNvPr id="14355" name="Line 322"/>
          <p:cNvCxnSpPr/>
          <p:nvPr/>
        </p:nvCxnSpPr>
        <p:spPr>
          <a:xfrm>
            <a:off x="1171575" y="4700588"/>
            <a:ext cx="2133600" cy="0"/>
          </a:xfrm>
          <a:prstGeom prst="line">
            <a:avLst/>
          </a:prstGeom>
          <a:ln w="28575" cap="flat" cmpd="sng">
            <a:solidFill>
              <a:srgbClr val="5F5F5F"/>
            </a:solidFill>
            <a:prstDash val="solid"/>
            <a:headEnd type="none" w="med" len="med"/>
            <a:tailEnd type="none" w="med" len="med"/>
          </a:ln>
        </p:spPr>
      </p:cxnSp>
      <p:sp>
        <p:nvSpPr>
          <p:cNvPr id="14356" name="文本框 6"/>
          <p:cNvSpPr/>
          <p:nvPr/>
        </p:nvSpPr>
        <p:spPr>
          <a:xfrm>
            <a:off x="1449388" y="4733925"/>
            <a:ext cx="2706687" cy="646113"/>
          </a:xfrm>
          <a:prstGeom prst="rect">
            <a:avLst/>
          </a:prstGeom>
          <a:noFill/>
          <a:ln w="9525">
            <a:noFill/>
          </a:ln>
        </p:spPr>
        <p:txBody>
          <a:bodyPr>
            <a:spAutoFit/>
          </a:bodyPr>
          <a:p>
            <a:r>
              <a:rPr lang="en-US" altLang="zh-CN" sz="3600">
                <a:latin typeface="微软雅黑" panose="020B0503020204020204" pitchFamily="34" charset="-122"/>
                <a:ea typeface="微软雅黑" panose="020B0503020204020204" pitchFamily="34" charset="-122"/>
              </a:rPr>
              <a:t>9 0 0 0</a:t>
            </a:r>
            <a:endParaRPr lang="zh-CN" altLang="en-US" sz="3600">
              <a:latin typeface="微软雅黑" panose="020B0503020204020204" pitchFamily="34" charset="-122"/>
              <a:ea typeface="微软雅黑" panose="020B0503020204020204" pitchFamily="34" charset="-122"/>
            </a:endParaRPr>
          </a:p>
        </p:txBody>
      </p:sp>
      <p:sp>
        <p:nvSpPr>
          <p:cNvPr id="14357" name="文本框 7"/>
          <p:cNvSpPr/>
          <p:nvPr/>
        </p:nvSpPr>
        <p:spPr>
          <a:xfrm>
            <a:off x="5124450" y="765175"/>
            <a:ext cx="2339975" cy="646113"/>
          </a:xfrm>
          <a:prstGeom prst="rect">
            <a:avLst/>
          </a:prstGeom>
          <a:noFill/>
          <a:ln w="9525">
            <a:noFill/>
          </a:ln>
        </p:spPr>
        <p:txBody>
          <a:bodyPr>
            <a:spAutoFit/>
          </a:bodyPr>
          <a:lstStyle>
            <a:lvl1pPr marL="357505" indent="-357505" algn="just" defTabSz="914400" rtl="0" eaLnBrk="0" fontAlgn="base" hangingPunct="0">
              <a:lnSpc>
                <a:spcPct val="110000"/>
              </a:lnSpc>
              <a:spcBef>
                <a:spcPts val="1800"/>
              </a:spcBef>
              <a:spcAft>
                <a:spcPct val="0"/>
              </a:spcAft>
              <a:buClr>
                <a:srgbClr val="1FB1E5"/>
              </a:buClr>
              <a:buSzPct val="130000"/>
              <a:buFontTx/>
              <a:buBlip>
                <a:blip r:embed="rId1"/>
              </a:buBlip>
              <a:defRPr kumimoji="0" sz="2000" u="none" kern="1200" baseline="0">
                <a:solidFill>
                  <a:srgbClr val="1486AE"/>
                </a:solidFill>
                <a:effectLst/>
                <a:latin typeface="+mn-lt"/>
                <a:ea typeface="+mn-ea"/>
                <a:cs typeface="+mn-cs"/>
              </a:defRPr>
            </a:lvl1pPr>
            <a:lvl2pPr marL="357505" indent="-357505" algn="just" defTabSz="914400" rtl="0" eaLnBrk="0" fontAlgn="base" hangingPunct="0">
              <a:lnSpc>
                <a:spcPct val="130000"/>
              </a:lnSpc>
              <a:spcBef>
                <a:spcPct val="0"/>
              </a:spcBef>
              <a:spcAft>
                <a:spcPts val="600"/>
              </a:spcAft>
              <a:buClr>
                <a:srgbClr val="8DB4E4"/>
              </a:buClr>
              <a:buSzPct val="130000"/>
              <a:buFont typeface="幼圆" panose="02010509060101010101" pitchFamily="49" charset="-122"/>
              <a:buChar char=" "/>
              <a:defRPr kumimoji="0" sz="1600" u="none" kern="1200" baseline="0">
                <a:solidFill>
                  <a:srgbClr val="979797"/>
                </a:solidFill>
                <a:effectLst/>
                <a:latin typeface="幼圆" panose="02010509060101010101" pitchFamily="49" charset="-122"/>
                <a:ea typeface="幼圆" panose="02010509060101010101" pitchFamily="49" charset="-122"/>
                <a:cs typeface="+mn-cs"/>
              </a:defRPr>
            </a:lvl2pPr>
            <a:lvl3pPr marL="11430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2000" u="none" kern="1200" baseline="0">
                <a:solidFill>
                  <a:srgbClr val="5F5F5F"/>
                </a:solidFill>
                <a:effectLst/>
                <a:latin typeface="Calibri" panose="020F0502020204030204" pitchFamily="34" charset="0"/>
                <a:ea typeface="宋体" panose="02010600030101010101" pitchFamily="2" charset="-122"/>
                <a:cs typeface="+mn-cs"/>
              </a:defRPr>
            </a:lvl3pPr>
            <a:lvl4pPr marL="16002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4pPr>
            <a:lvl5pPr marL="20574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5pPr>
          </a:lstStyle>
          <a:p>
            <a:pPr marL="0" lvl="0" indent="0" algn="l" eaLnBrk="1" hangingPunct="1">
              <a:lnSpc>
                <a:spcPct val="100000"/>
              </a:lnSpc>
              <a:spcBef>
                <a:spcPct val="0"/>
              </a:spcBef>
              <a:buClrTx/>
              <a:buSzPct val="100000"/>
              <a:buNone/>
            </a:pPr>
            <a:r>
              <a:rPr lang="en-US" altLang="zh-CN" sz="3600">
                <a:solidFill>
                  <a:srgbClr val="FF0000"/>
                </a:solidFill>
                <a:latin typeface="Calibri" panose="020F0502020204030204" pitchFamily="34" charset="0"/>
                <a:ea typeface="幼圆" panose="02010509060101010101" pitchFamily="49" charset="-122"/>
                <a:sym typeface="Calibri" panose="020F0502020204030204" pitchFamily="34" charset="0"/>
              </a:rPr>
              <a:t>9000</a:t>
            </a:r>
            <a:endParaRPr lang="zh-CN" altLang="en-US" sz="3600">
              <a:solidFill>
                <a:srgbClr val="FF0000"/>
              </a:solidFill>
              <a:latin typeface="Calibri" panose="020F0502020204030204" pitchFamily="34" charset="0"/>
              <a:ea typeface="幼圆" panose="02010509060101010101" pitchFamily="49" charset="-122"/>
              <a:sym typeface="Calibri" panose="020F0502020204030204"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339"/>
                                        </p:tgtEl>
                                        <p:attrNameLst>
                                          <p:attrName>style.visibility</p:attrName>
                                        </p:attrNameLst>
                                      </p:cBhvr>
                                      <p:to>
                                        <p:strVal val="visible"/>
                                      </p:to>
                                    </p:set>
                                    <p:animEffect transition="in" filter="fade">
                                      <p:cBhvr>
                                        <p:cTn id="7" dur="500"/>
                                        <p:tgtEl>
                                          <p:spTgt spid="1433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340"/>
                                        </p:tgtEl>
                                        <p:attrNameLst>
                                          <p:attrName>style.visibility</p:attrName>
                                        </p:attrNameLst>
                                      </p:cBhvr>
                                      <p:to>
                                        <p:strVal val="visible"/>
                                      </p:to>
                                    </p:set>
                                    <p:animEffect transition="in" filter="fade">
                                      <p:cBhvr>
                                        <p:cTn id="10" dur="500"/>
                                        <p:tgtEl>
                                          <p:spTgt spid="1434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4341"/>
                                        </p:tgtEl>
                                        <p:attrNameLst>
                                          <p:attrName>style.visibility</p:attrName>
                                        </p:attrNameLst>
                                      </p:cBhvr>
                                      <p:to>
                                        <p:strVal val="visible"/>
                                      </p:to>
                                    </p:set>
                                    <p:animEffect transition="in" filter="fade">
                                      <p:cBhvr>
                                        <p:cTn id="13" dur="500"/>
                                        <p:tgtEl>
                                          <p:spTgt spid="14341"/>
                                        </p:tgtEl>
                                      </p:cBhvr>
                                    </p:animEffect>
                                  </p:childTnLst>
                                </p:cTn>
                              </p:par>
                              <p:par>
                                <p:cTn id="14" presetID="10" presetClass="entr" presetSubtype="0" fill="hold" nodeType="withEffect">
                                  <p:stCondLst>
                                    <p:cond delay="0"/>
                                  </p:stCondLst>
                                  <p:childTnLst>
                                    <p:set>
                                      <p:cBhvr>
                                        <p:cTn id="15" dur="1" fill="hold">
                                          <p:stCondLst>
                                            <p:cond delay="0"/>
                                          </p:stCondLst>
                                        </p:cTn>
                                        <p:tgtEl>
                                          <p:spTgt spid="14342"/>
                                        </p:tgtEl>
                                        <p:attrNameLst>
                                          <p:attrName>style.visibility</p:attrName>
                                        </p:attrNameLst>
                                      </p:cBhvr>
                                      <p:to>
                                        <p:strVal val="visible"/>
                                      </p:to>
                                    </p:set>
                                    <p:animEffect transition="in" filter="fade">
                                      <p:cBhvr>
                                        <p:cTn id="16" dur="500"/>
                                        <p:tgtEl>
                                          <p:spTgt spid="14342"/>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4347"/>
                                        </p:tgtEl>
                                        <p:attrNameLst>
                                          <p:attrName>style.visibility</p:attrName>
                                        </p:attrNameLst>
                                      </p:cBhvr>
                                      <p:to>
                                        <p:strVal val="visible"/>
                                      </p:to>
                                    </p:set>
                                    <p:animEffect transition="in" filter="fade">
                                      <p:cBhvr>
                                        <p:cTn id="21" dur="500"/>
                                        <p:tgtEl>
                                          <p:spTgt spid="14347"/>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4345"/>
                                        </p:tgtEl>
                                        <p:attrNameLst>
                                          <p:attrName>style.visibility</p:attrName>
                                        </p:attrNameLst>
                                      </p:cBhvr>
                                      <p:to>
                                        <p:strVal val="visible"/>
                                      </p:to>
                                    </p:set>
                                    <p:animEffect transition="in" filter="fade">
                                      <p:cBhvr>
                                        <p:cTn id="26" dur="500"/>
                                        <p:tgtEl>
                                          <p:spTgt spid="1434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4346"/>
                                        </p:tgtEl>
                                        <p:attrNameLst>
                                          <p:attrName>style.visibility</p:attrName>
                                        </p:attrNameLst>
                                      </p:cBhvr>
                                      <p:to>
                                        <p:strVal val="visible"/>
                                      </p:to>
                                    </p:set>
                                    <p:animEffect transition="in" filter="fade">
                                      <p:cBhvr>
                                        <p:cTn id="29" dur="500"/>
                                        <p:tgtEl>
                                          <p:spTgt spid="14346"/>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4343"/>
                                        </p:tgtEl>
                                        <p:attrNameLst>
                                          <p:attrName>style.visibility</p:attrName>
                                        </p:attrNameLst>
                                      </p:cBhvr>
                                      <p:to>
                                        <p:strVal val="visible"/>
                                      </p:to>
                                    </p:set>
                                    <p:animEffect transition="in" filter="fade">
                                      <p:cBhvr>
                                        <p:cTn id="34" dur="500"/>
                                        <p:tgtEl>
                                          <p:spTgt spid="1434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4344"/>
                                        </p:tgtEl>
                                        <p:attrNameLst>
                                          <p:attrName>style.visibility</p:attrName>
                                        </p:attrNameLst>
                                      </p:cBhvr>
                                      <p:to>
                                        <p:strVal val="visible"/>
                                      </p:to>
                                    </p:set>
                                    <p:animEffect transition="in" filter="fade">
                                      <p:cBhvr>
                                        <p:cTn id="37" dur="500"/>
                                        <p:tgtEl>
                                          <p:spTgt spid="1434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4357"/>
                                        </p:tgtEl>
                                        <p:attrNameLst>
                                          <p:attrName>style.visibility</p:attrName>
                                        </p:attrNameLst>
                                      </p:cBhvr>
                                      <p:to>
                                        <p:strVal val="visible"/>
                                      </p:to>
                                    </p:set>
                                    <p:animEffect transition="in" filter="fade">
                                      <p:cBhvr>
                                        <p:cTn id="42" dur="500"/>
                                        <p:tgtEl>
                                          <p:spTgt spid="14357"/>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14348"/>
                                        </p:tgtEl>
                                        <p:attrNameLst>
                                          <p:attrName>style.visibility</p:attrName>
                                        </p:attrNameLst>
                                      </p:cBhvr>
                                      <p:to>
                                        <p:strVal val="visible"/>
                                      </p:to>
                                    </p:set>
                                    <p:anim calcmode="lin" valueType="num">
                                      <p:cBhvr additive="base">
                                        <p:cTn id="47" dur="500" fill="hold"/>
                                        <p:tgtEl>
                                          <p:spTgt spid="14348"/>
                                        </p:tgtEl>
                                        <p:attrNameLst>
                                          <p:attrName>ppt_x</p:attrName>
                                        </p:attrNameLst>
                                      </p:cBhvr>
                                      <p:tavLst>
                                        <p:tav tm="0">
                                          <p:val>
                                            <p:strVal val="#ppt_x"/>
                                          </p:val>
                                        </p:tav>
                                        <p:tav tm="100000">
                                          <p:val>
                                            <p:strVal val="#ppt_x"/>
                                          </p:val>
                                        </p:tav>
                                      </p:tavLst>
                                    </p:anim>
                                    <p:anim calcmode="lin" valueType="num">
                                      <p:cBhvr additive="base">
                                        <p:cTn id="48" dur="500" fill="hold"/>
                                        <p:tgtEl>
                                          <p:spTgt spid="143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animBg="1"/>
      <p:bldP spid="14340" grpId="0" animBg="1"/>
      <p:bldP spid="14341" grpId="0" animBg="1"/>
      <p:bldP spid="14343" grpId="0" animBg="1"/>
      <p:bldP spid="14344" grpId="0" animBg="1"/>
      <p:bldP spid="14345" grpId="0" animBg="1"/>
      <p:bldP spid="14346" grpId="0" animBg="1"/>
      <p:bldP spid="14348" grpId="0" animBg="1"/>
      <p:bldP spid="1435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Rectangle 400"/>
          <p:cNvSpPr/>
          <p:nvPr/>
        </p:nvSpPr>
        <p:spPr>
          <a:xfrm>
            <a:off x="457200" y="1263650"/>
            <a:ext cx="5534025" cy="646113"/>
          </a:xfrm>
          <a:prstGeom prst="rect">
            <a:avLst/>
          </a:prstGeom>
          <a:noFill/>
          <a:ln w="9525">
            <a:noFill/>
          </a:ln>
        </p:spPr>
        <p:txBody>
          <a:bodyPr wrap="none">
            <a:spAutoFit/>
          </a:bodyPr>
          <a:lstStyle>
            <a:lvl1pPr marL="357505" indent="-357505" algn="just" defTabSz="914400" rtl="0" eaLnBrk="0" fontAlgn="base" hangingPunct="0">
              <a:lnSpc>
                <a:spcPct val="110000"/>
              </a:lnSpc>
              <a:spcBef>
                <a:spcPts val="1800"/>
              </a:spcBef>
              <a:spcAft>
                <a:spcPct val="0"/>
              </a:spcAft>
              <a:buClr>
                <a:srgbClr val="1FB1E5"/>
              </a:buClr>
              <a:buSzPct val="130000"/>
              <a:buFontTx/>
              <a:buBlip>
                <a:blip r:embed="rId1"/>
              </a:buBlip>
              <a:defRPr kumimoji="0" sz="2000" u="none" kern="1200" baseline="0">
                <a:solidFill>
                  <a:srgbClr val="1486AE"/>
                </a:solidFill>
                <a:effectLst/>
                <a:latin typeface="+mn-lt"/>
                <a:ea typeface="+mn-ea"/>
                <a:cs typeface="+mn-cs"/>
              </a:defRPr>
            </a:lvl1pPr>
            <a:lvl2pPr marL="357505" indent="-357505" algn="just" defTabSz="914400" rtl="0" eaLnBrk="0" fontAlgn="base" hangingPunct="0">
              <a:lnSpc>
                <a:spcPct val="130000"/>
              </a:lnSpc>
              <a:spcBef>
                <a:spcPct val="0"/>
              </a:spcBef>
              <a:spcAft>
                <a:spcPts val="600"/>
              </a:spcAft>
              <a:buClr>
                <a:srgbClr val="8DB4E4"/>
              </a:buClr>
              <a:buSzPct val="130000"/>
              <a:buFont typeface="幼圆" panose="02010509060101010101" pitchFamily="49" charset="-122"/>
              <a:buChar char=" "/>
              <a:defRPr kumimoji="0" sz="1600" u="none" kern="1200" baseline="0">
                <a:solidFill>
                  <a:srgbClr val="979797"/>
                </a:solidFill>
                <a:effectLst/>
                <a:latin typeface="幼圆" panose="02010509060101010101" pitchFamily="49" charset="-122"/>
                <a:ea typeface="幼圆" panose="02010509060101010101" pitchFamily="49" charset="-122"/>
                <a:cs typeface="+mn-cs"/>
              </a:defRPr>
            </a:lvl2pPr>
            <a:lvl3pPr marL="11430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2000" u="none" kern="1200" baseline="0">
                <a:solidFill>
                  <a:srgbClr val="5F5F5F"/>
                </a:solidFill>
                <a:effectLst/>
                <a:latin typeface="Calibri" panose="020F0502020204030204" pitchFamily="34" charset="0"/>
                <a:ea typeface="宋体" panose="02010600030101010101" pitchFamily="2" charset="-122"/>
                <a:cs typeface="+mn-cs"/>
              </a:defRPr>
            </a:lvl3pPr>
            <a:lvl4pPr marL="16002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4pPr>
            <a:lvl5pPr marL="20574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5pPr>
          </a:lstStyle>
          <a:p>
            <a:pPr marL="0" lvl="0" indent="0" algn="l" eaLnBrk="1" hangingPunct="1">
              <a:lnSpc>
                <a:spcPct val="100000"/>
              </a:lnSpc>
              <a:spcBef>
                <a:spcPct val="0"/>
              </a:spcBef>
              <a:buClrTx/>
              <a:buSzPct val="100000"/>
              <a:buNone/>
            </a:pPr>
            <a:r>
              <a:rPr lang="zh-CN" altLang="en-US" sz="3600">
                <a:solidFill>
                  <a:srgbClr val="5F5F5F"/>
                </a:solidFill>
                <a:latin typeface="微软雅黑" panose="020B0503020204020204" pitchFamily="34" charset="-122"/>
                <a:sym typeface="Calibri" panose="020F0502020204030204" pitchFamily="34" charset="0"/>
              </a:rPr>
              <a:t>因数末尾有</a:t>
            </a:r>
            <a:r>
              <a:rPr lang="en-US" altLang="zh-CN" sz="3600">
                <a:solidFill>
                  <a:srgbClr val="5F5F5F"/>
                </a:solidFill>
                <a:latin typeface="微软雅黑" panose="020B0503020204020204" pitchFamily="34" charset="-122"/>
                <a:sym typeface="Calibri" panose="020F0502020204030204" pitchFamily="34" charset="0"/>
              </a:rPr>
              <a:t>0</a:t>
            </a:r>
            <a:r>
              <a:rPr lang="zh-CN" altLang="en-US" sz="3600">
                <a:solidFill>
                  <a:srgbClr val="5F5F5F"/>
                </a:solidFill>
                <a:latin typeface="微软雅黑" panose="020B0503020204020204" pitchFamily="34" charset="-122"/>
                <a:sym typeface="Calibri" panose="020F0502020204030204" pitchFamily="34" charset="0"/>
              </a:rPr>
              <a:t>的简便算法：</a:t>
            </a:r>
            <a:endParaRPr lang="en-US" altLang="en-US" sz="1800">
              <a:solidFill>
                <a:srgbClr val="000000"/>
              </a:solidFill>
              <a:latin typeface="微软雅黑" panose="020B0503020204020204" pitchFamily="34" charset="-122"/>
              <a:sym typeface="Calibri" panose="020F0502020204030204" pitchFamily="34" charset="0"/>
            </a:endParaRPr>
          </a:p>
        </p:txBody>
      </p:sp>
      <p:sp>
        <p:nvSpPr>
          <p:cNvPr id="15363" name="Rectangle 402"/>
          <p:cNvSpPr/>
          <p:nvPr/>
        </p:nvSpPr>
        <p:spPr>
          <a:xfrm>
            <a:off x="457200" y="2324100"/>
            <a:ext cx="8458200" cy="3540125"/>
          </a:xfrm>
          <a:prstGeom prst="rect">
            <a:avLst/>
          </a:prstGeom>
          <a:noFill/>
          <a:ln w="9525">
            <a:noFill/>
          </a:ln>
        </p:spPr>
        <p:txBody>
          <a:bodyPr>
            <a:spAutoFit/>
          </a:bodyPr>
          <a:lstStyle>
            <a:lvl1pPr marL="357505" indent="-357505" algn="just" defTabSz="914400" rtl="0" eaLnBrk="0" fontAlgn="base" hangingPunct="0">
              <a:lnSpc>
                <a:spcPct val="110000"/>
              </a:lnSpc>
              <a:spcBef>
                <a:spcPts val="1800"/>
              </a:spcBef>
              <a:spcAft>
                <a:spcPct val="0"/>
              </a:spcAft>
              <a:buClr>
                <a:srgbClr val="1FB1E5"/>
              </a:buClr>
              <a:buSzPct val="130000"/>
              <a:buFontTx/>
              <a:buBlip>
                <a:blip r:embed="rId1"/>
              </a:buBlip>
              <a:defRPr kumimoji="0" sz="2000" u="none" kern="1200" baseline="0">
                <a:solidFill>
                  <a:srgbClr val="1486AE"/>
                </a:solidFill>
                <a:effectLst/>
                <a:latin typeface="+mn-lt"/>
                <a:ea typeface="+mn-ea"/>
                <a:cs typeface="+mn-cs"/>
              </a:defRPr>
            </a:lvl1pPr>
            <a:lvl2pPr marL="357505" indent="-357505" algn="just" defTabSz="914400" rtl="0" eaLnBrk="0" fontAlgn="base" hangingPunct="0">
              <a:lnSpc>
                <a:spcPct val="130000"/>
              </a:lnSpc>
              <a:spcBef>
                <a:spcPct val="0"/>
              </a:spcBef>
              <a:spcAft>
                <a:spcPts val="600"/>
              </a:spcAft>
              <a:buClr>
                <a:srgbClr val="8DB4E4"/>
              </a:buClr>
              <a:buSzPct val="130000"/>
              <a:buFont typeface="幼圆" panose="02010509060101010101" pitchFamily="49" charset="-122"/>
              <a:buChar char=" "/>
              <a:defRPr kumimoji="0" sz="1600" u="none" kern="1200" baseline="0">
                <a:solidFill>
                  <a:srgbClr val="979797"/>
                </a:solidFill>
                <a:effectLst/>
                <a:latin typeface="幼圆" panose="02010509060101010101" pitchFamily="49" charset="-122"/>
                <a:ea typeface="幼圆" panose="02010509060101010101" pitchFamily="49" charset="-122"/>
                <a:cs typeface="+mn-cs"/>
              </a:defRPr>
            </a:lvl2pPr>
            <a:lvl3pPr marL="11430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2000" u="none" kern="1200" baseline="0">
                <a:solidFill>
                  <a:srgbClr val="5F5F5F"/>
                </a:solidFill>
                <a:effectLst/>
                <a:latin typeface="Calibri" panose="020F0502020204030204" pitchFamily="34" charset="0"/>
                <a:ea typeface="宋体" panose="02010600030101010101" pitchFamily="2" charset="-122"/>
                <a:cs typeface="+mn-cs"/>
              </a:defRPr>
            </a:lvl3pPr>
            <a:lvl4pPr marL="16002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4pPr>
            <a:lvl5pPr marL="2057400" indent="-228600" algn="l" defTabSz="914400" rtl="0" eaLnBrk="0" fontAlgn="base" hangingPunct="0">
              <a:lnSpc>
                <a:spcPct val="90000"/>
              </a:lnSpc>
              <a:spcBef>
                <a:spcPts val="500"/>
              </a:spcBef>
              <a:spcAft>
                <a:spcPts val="600"/>
              </a:spcAft>
              <a:buClr>
                <a:srgbClr val="8DB4E4"/>
              </a:buClr>
              <a:buSzPct val="130000"/>
              <a:buFont typeface="Arial" panose="020B0604020202020204" pitchFamily="34" charset="0"/>
              <a:buChar char="•"/>
              <a:defRPr kumimoji="0" sz="1800" u="none" kern="1200" baseline="0">
                <a:solidFill>
                  <a:srgbClr val="5F5F5F"/>
                </a:solidFill>
                <a:effectLst/>
                <a:latin typeface="Calibri" panose="020F0502020204030204" pitchFamily="34" charset="0"/>
                <a:ea typeface="宋体" panose="02010600030101010101" pitchFamily="2" charset="-122"/>
                <a:cs typeface="+mn-cs"/>
              </a:defRPr>
            </a:lvl5pPr>
          </a:lstStyle>
          <a:p>
            <a:pPr marL="0" lvl="0" indent="0" algn="l" eaLnBrk="1" hangingPunct="1">
              <a:lnSpc>
                <a:spcPct val="100000"/>
              </a:lnSpc>
              <a:spcBef>
                <a:spcPct val="0"/>
              </a:spcBef>
              <a:buClrTx/>
              <a:buSzPct val="100000"/>
              <a:buNone/>
            </a:pPr>
            <a:r>
              <a:rPr lang="zh-CN" altLang="en-US" sz="2400" b="1">
                <a:solidFill>
                  <a:srgbClr val="0066FF"/>
                </a:solidFill>
                <a:latin typeface="仿宋_GB2312" charset="-122"/>
                <a:ea typeface="仿宋_GB2312" charset="-122"/>
                <a:sym typeface="Calibri" panose="020F0502020204030204" pitchFamily="34" charset="0"/>
              </a:rPr>
              <a:t>　　</a:t>
            </a:r>
            <a:r>
              <a:rPr lang="en-US" altLang="zh-CN" sz="3200" b="1">
                <a:solidFill>
                  <a:srgbClr val="41342F"/>
                </a:solidFill>
                <a:latin typeface="微软雅黑" panose="020B0503020204020204" pitchFamily="34" charset="-122"/>
                <a:sym typeface="Calibri" panose="020F0502020204030204" pitchFamily="34" charset="0"/>
              </a:rPr>
              <a:t>因数末尾有0</a:t>
            </a:r>
            <a:r>
              <a:rPr lang="zh-CN" altLang="en-US" sz="3200" b="1">
                <a:solidFill>
                  <a:srgbClr val="41342F"/>
                </a:solidFill>
                <a:latin typeface="微软雅黑" panose="020B0503020204020204" pitchFamily="34" charset="-122"/>
                <a:sym typeface="Calibri" panose="020F0502020204030204" pitchFamily="34" charset="0"/>
              </a:rPr>
              <a:t>的乘法，可以先把</a:t>
            </a:r>
            <a:r>
              <a:rPr lang="en-US" altLang="zh-CN" sz="3200" b="1">
                <a:solidFill>
                  <a:srgbClr val="41342F"/>
                </a:solidFill>
                <a:latin typeface="微软雅黑" panose="020B0503020204020204" pitchFamily="34" charset="-122"/>
                <a:sym typeface="Calibri" panose="020F0502020204030204" pitchFamily="34" charset="0"/>
              </a:rPr>
              <a:t>0</a:t>
            </a:r>
            <a:r>
              <a:rPr lang="zh-CN" altLang="en-US" sz="3200" b="1">
                <a:solidFill>
                  <a:srgbClr val="41342F"/>
                </a:solidFill>
                <a:latin typeface="微软雅黑" panose="020B0503020204020204" pitchFamily="34" charset="-122"/>
                <a:sym typeface="Calibri" panose="020F0502020204030204" pitchFamily="34" charset="0"/>
              </a:rPr>
              <a:t>前面的数相乘，</a:t>
            </a:r>
            <a:endParaRPr lang="en-US" altLang="en-US" sz="3200">
              <a:solidFill>
                <a:srgbClr val="41342F"/>
              </a:solidFill>
              <a:latin typeface="微软雅黑" panose="020B0503020204020204" pitchFamily="34" charset="-122"/>
              <a:sym typeface="Calibri" panose="020F0502020204030204" pitchFamily="34" charset="0"/>
            </a:endParaRPr>
          </a:p>
          <a:p>
            <a:pPr marL="0" lvl="0" indent="0" algn="l" eaLnBrk="1" hangingPunct="1">
              <a:lnSpc>
                <a:spcPct val="100000"/>
              </a:lnSpc>
              <a:spcBef>
                <a:spcPct val="0"/>
              </a:spcBef>
              <a:buClrTx/>
              <a:buSzPct val="100000"/>
              <a:buNone/>
            </a:pPr>
            <a:endParaRPr lang="zh-CN" altLang="en-US" sz="3200" b="1">
              <a:solidFill>
                <a:srgbClr val="41342F"/>
              </a:solidFill>
              <a:latin typeface="微软雅黑" panose="020B0503020204020204" pitchFamily="34" charset="-122"/>
              <a:sym typeface="Calibri" panose="020F0502020204030204" pitchFamily="34" charset="0"/>
            </a:endParaRPr>
          </a:p>
          <a:p>
            <a:pPr marL="0" lvl="0" indent="0" algn="l" eaLnBrk="1" hangingPunct="1">
              <a:lnSpc>
                <a:spcPct val="100000"/>
              </a:lnSpc>
              <a:spcBef>
                <a:spcPct val="0"/>
              </a:spcBef>
              <a:buClrTx/>
              <a:buSzPct val="100000"/>
              <a:buNone/>
            </a:pPr>
            <a:r>
              <a:rPr lang="zh-CN" altLang="en-US" sz="3200" b="1">
                <a:solidFill>
                  <a:srgbClr val="41342F"/>
                </a:solidFill>
                <a:latin typeface="微软雅黑" panose="020B0503020204020204" pitchFamily="34" charset="-122"/>
                <a:sym typeface="Calibri" panose="020F0502020204030204" pitchFamily="34" charset="0"/>
              </a:rPr>
              <a:t>然后看两个因数的末尾一共有几个</a:t>
            </a:r>
            <a:r>
              <a:rPr lang="en-US" altLang="zh-CN" sz="3200" b="1">
                <a:solidFill>
                  <a:srgbClr val="41342F"/>
                </a:solidFill>
                <a:latin typeface="微软雅黑" panose="020B0503020204020204" pitchFamily="34" charset="-122"/>
                <a:sym typeface="Calibri" panose="020F0502020204030204" pitchFamily="34" charset="0"/>
              </a:rPr>
              <a:t>0</a:t>
            </a:r>
            <a:r>
              <a:rPr lang="zh-CN" altLang="en-US" sz="3200" b="1">
                <a:solidFill>
                  <a:srgbClr val="41342F"/>
                </a:solidFill>
                <a:latin typeface="微软雅黑" panose="020B0503020204020204" pitchFamily="34" charset="-122"/>
                <a:sym typeface="Calibri" panose="020F0502020204030204" pitchFamily="34" charset="0"/>
              </a:rPr>
              <a:t>，就在积的末尾</a:t>
            </a:r>
            <a:endParaRPr lang="en-US" altLang="zh-CN" sz="3200" b="1">
              <a:solidFill>
                <a:srgbClr val="41342F"/>
              </a:solidFill>
              <a:latin typeface="微软雅黑" panose="020B0503020204020204" pitchFamily="34" charset="-122"/>
              <a:sym typeface="Calibri" panose="020F0502020204030204" pitchFamily="34" charset="0"/>
            </a:endParaRPr>
          </a:p>
          <a:p>
            <a:pPr marL="0" lvl="0" indent="0" algn="l" eaLnBrk="1" hangingPunct="1">
              <a:lnSpc>
                <a:spcPct val="100000"/>
              </a:lnSpc>
              <a:spcBef>
                <a:spcPct val="0"/>
              </a:spcBef>
              <a:buClrTx/>
              <a:buSzPct val="100000"/>
              <a:buNone/>
            </a:pPr>
            <a:endParaRPr lang="en-US" altLang="zh-CN" sz="3200" b="1">
              <a:solidFill>
                <a:srgbClr val="41342F"/>
              </a:solidFill>
              <a:latin typeface="微软雅黑" panose="020B0503020204020204" pitchFamily="34" charset="-122"/>
              <a:sym typeface="Calibri" panose="020F0502020204030204" pitchFamily="34" charset="0"/>
            </a:endParaRPr>
          </a:p>
          <a:p>
            <a:pPr marL="0" lvl="0" indent="0" algn="l" eaLnBrk="1" hangingPunct="1">
              <a:lnSpc>
                <a:spcPct val="100000"/>
              </a:lnSpc>
              <a:spcBef>
                <a:spcPct val="0"/>
              </a:spcBef>
              <a:buClrTx/>
              <a:buSzPct val="100000"/>
              <a:buNone/>
            </a:pPr>
            <a:r>
              <a:rPr lang="zh-CN" altLang="en-US" sz="3200" b="1">
                <a:solidFill>
                  <a:srgbClr val="41342F"/>
                </a:solidFill>
                <a:latin typeface="微软雅黑" panose="020B0503020204020204" pitchFamily="34" charset="-122"/>
                <a:sym typeface="Calibri" panose="020F0502020204030204" pitchFamily="34" charset="0"/>
              </a:rPr>
              <a:t>添写几个</a:t>
            </a:r>
            <a:r>
              <a:rPr lang="en-US" altLang="zh-CN" sz="3200" b="1">
                <a:solidFill>
                  <a:srgbClr val="41342F"/>
                </a:solidFill>
                <a:latin typeface="微软雅黑" panose="020B0503020204020204" pitchFamily="34" charset="-122"/>
                <a:sym typeface="Calibri" panose="020F0502020204030204" pitchFamily="34" charset="0"/>
              </a:rPr>
              <a:t>0</a:t>
            </a:r>
            <a:r>
              <a:rPr lang="zh-CN" altLang="en-US" sz="3200" b="1">
                <a:solidFill>
                  <a:srgbClr val="41342F"/>
                </a:solidFill>
                <a:latin typeface="微软雅黑" panose="020B0503020204020204" pitchFamily="34" charset="-122"/>
                <a:sym typeface="Calibri" panose="020F0502020204030204" pitchFamily="34" charset="0"/>
              </a:rPr>
              <a:t>。</a:t>
            </a:r>
            <a:endParaRPr lang="en-US" altLang="en-US" sz="3200">
              <a:solidFill>
                <a:srgbClr val="41342F"/>
              </a:solidFill>
              <a:latin typeface="微软雅黑" panose="020B0503020204020204" pitchFamily="34" charset="-122"/>
              <a:sym typeface="Calibri" panose="020F0502020204030204" pitchFamily="34" charset="0"/>
            </a:endParaRPr>
          </a:p>
        </p:txBody>
      </p:sp>
      <p:pic>
        <p:nvPicPr>
          <p:cNvPr id="15364" name="Picture 43" hidden="1"/>
          <p:cNvPicPr>
            <a:picLocks noChangeAspect="1"/>
          </p:cNvPicPr>
          <p:nvPr/>
        </p:nvPicPr>
        <p:blipFill>
          <a:blip r:embed="rId2"/>
          <a:stretch>
            <a:fillRect/>
          </a:stretch>
        </p:blipFill>
        <p:spPr>
          <a:xfrm>
            <a:off x="2540000" y="1905000"/>
            <a:ext cx="4064000" cy="3048000"/>
          </a:xfrm>
          <a:prstGeom prst="rect">
            <a:avLst/>
          </a:prstGeom>
          <a:noFill/>
          <a:ln w="9525">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blinds(horizontal)">
                                      <p:cBhvr>
                                        <p:cTn id="7" dur="500"/>
                                        <p:tgtEl>
                                          <p:spTgt spid="15362"/>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36" fill="hold" nodeType="clickEffect">
                                  <p:stCondLst>
                                    <p:cond delay="0"/>
                                  </p:stCondLst>
                                  <p:childTnLst>
                                    <p:set>
                                      <p:cBhvr>
                                        <p:cTn id="11" dur="1" fill="hold">
                                          <p:stCondLst>
                                            <p:cond delay="0"/>
                                          </p:stCondLst>
                                        </p:cTn>
                                        <p:tgtEl>
                                          <p:spTgt spid="15363"/>
                                        </p:tgtEl>
                                        <p:attrNameLst>
                                          <p:attrName>style.visibility</p:attrName>
                                        </p:attrNameLst>
                                      </p:cBhvr>
                                      <p:to>
                                        <p:strVal val="visible"/>
                                      </p:to>
                                    </p:set>
                                    <p:anim calcmode="lin" valueType="num">
                                      <p:cBhvr>
                                        <p:cTn id="12" dur="500" fill="hold"/>
                                        <p:tgtEl>
                                          <p:spTgt spid="15363"/>
                                        </p:tgtEl>
                                        <p:attrNameLst>
                                          <p:attrName>ppt_w</p:attrName>
                                        </p:attrNameLst>
                                      </p:cBhvr>
                                      <p:tavLst>
                                        <p:tav tm="100000">
                                          <p:val>
                                            <p:strVal val="(6*min(max(#ppt_w*#ppt_h,.3),1)-7.4)/-.7*#ppt_w"/>
                                          </p:val>
                                        </p:tav>
                                        <p:tav tm="0">
                                          <p:val>
                                            <p:strVal val="#ppt_w"/>
                                          </p:val>
                                        </p:tav>
                                      </p:tavLst>
                                    </p:anim>
                                    <p:anim calcmode="lin" valueType="num">
                                      <p:cBhvr>
                                        <p:cTn id="13" dur="500" fill="hold"/>
                                        <p:tgtEl>
                                          <p:spTgt spid="15363"/>
                                        </p:tgtEl>
                                        <p:attrNameLst>
                                          <p:attrName>ppt_h</p:attrName>
                                        </p:attrNameLst>
                                      </p:cBhvr>
                                      <p:tavLst>
                                        <p:tav tm="100000">
                                          <p:val>
                                            <p:strVal val="(6*min(max(#ppt_w*#ppt_h,.3),1)-7.4)/-.7*#ppt_h"/>
                                          </p:val>
                                        </p:tav>
                                        <p:tav tm="0">
                                          <p:val>
                                            <p:strVal val="#ppt_h"/>
                                          </p:val>
                                        </p:tav>
                                      </p:tavLst>
                                    </p:anim>
                                    <p:anim calcmode="lin" valueType="num">
                                      <p:cBhvr>
                                        <p:cTn id="14" dur="500" fill="hold"/>
                                        <p:tgtEl>
                                          <p:spTgt spid="15363"/>
                                        </p:tgtEl>
                                        <p:attrNameLst>
                                          <p:attrName>ppt_x</p:attrName>
                                        </p:attrNameLst>
                                      </p:cBhvr>
                                      <p:tavLst>
                                        <p:tav tm="100000">
                                          <p:val>
                                            <p:fltVal val="0.500000"/>
                                          </p:val>
                                        </p:tav>
                                        <p:tav tm="0">
                                          <p:val>
                                            <p:strVal val="#ppt_x"/>
                                          </p:val>
                                        </p:tav>
                                      </p:tavLst>
                                    </p:anim>
                                    <p:anim calcmode="lin" valueType="num">
                                      <p:cBhvr>
                                        <p:cTn id="15" dur="500" fill="hold"/>
                                        <p:tgtEl>
                                          <p:spTgt spid="15363"/>
                                        </p:tgtEl>
                                        <p:attrNameLst>
                                          <p:attrName>ppt_y</p:attrName>
                                        </p:attrNameLst>
                                      </p:cBhvr>
                                      <p:tavLst>
                                        <p:tav tm="100000">
                                          <p:val>
                                            <p:strVal val="1+(6*min(max(#ppt_w*#ppt_h,.3),1)-7.4)/-.7*#ppt_h/2"/>
                                          </p:val>
                                        </p:tav>
                                        <p:tav tm="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默认设计模板">
  <a:themeElements>
    <a:clrScheme name="默认设计模板 1">
      <a:dk1>
        <a:srgbClr val="5F5F5F"/>
      </a:dk1>
      <a:lt1>
        <a:srgbClr val="FFFFFF"/>
      </a:lt1>
      <a:dk2>
        <a:srgbClr val="4D4D4D"/>
      </a:dk2>
      <a:lt2>
        <a:srgbClr val="E5DEDB"/>
      </a:lt2>
      <a:accent1>
        <a:srgbClr val="1FB1E5"/>
      </a:accent1>
      <a:accent2>
        <a:srgbClr val="4283D2"/>
      </a:accent2>
      <a:accent3>
        <a:srgbClr val="FFFFFF"/>
      </a:accent3>
      <a:accent4>
        <a:srgbClr val="505050"/>
      </a:accent4>
      <a:accent5>
        <a:srgbClr val="ABD5F0"/>
      </a:accent5>
      <a:accent6>
        <a:srgbClr val="3B76BE"/>
      </a:accent6>
      <a:hlink>
        <a:srgbClr val="D6522E"/>
      </a:hlink>
      <a:folHlink>
        <a:srgbClr val="AD5389"/>
      </a:folHlink>
    </a:clrScheme>
    <a:fontScheme name="默认设计模板">
      <a:majorFont>
        <a:latin typeface="Arial Black"/>
        <a:ea typeface="微软雅黑"/>
        <a:cs typeface="Arial"/>
      </a:majorFont>
      <a:minorFont>
        <a:latin typeface="Arial"/>
        <a:ea typeface="微软雅黑"/>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0" i="0" u="none" strike="noStrike" cap="none" normalizeH="0" baseline="0" smtClean="0">
            <a:ln>
              <a:noFill/>
            </a:ln>
            <a:solidFill>
              <a:srgbClr val="000000"/>
            </a:solidFill>
            <a:effectLst/>
            <a:latin typeface="Calibri" panose="020F0502020204030204" pitchFamily="34" charset="0"/>
            <a:ea typeface="幼圆" panose="02010509060101010101" pitchFamily="49" charset="-122"/>
            <a:sym typeface="Calibri" panose="020F050202020403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0" i="0" u="none" strike="noStrike" cap="none" normalizeH="0" baseline="0" smtClean="0">
            <a:ln>
              <a:noFill/>
            </a:ln>
            <a:solidFill>
              <a:srgbClr val="000000"/>
            </a:solidFill>
            <a:effectLst/>
            <a:latin typeface="Calibri" panose="020F0502020204030204" pitchFamily="34" charset="0"/>
            <a:ea typeface="幼圆" panose="02010509060101010101" pitchFamily="49" charset="-122"/>
            <a:sym typeface="Calibri" panose="020F0502020204030204" pitchFamily="34" charset="0"/>
          </a:defRPr>
        </a:defPPr>
      </a:lstStyle>
    </a:lnDef>
  </a:objectDefaults>
  <a:extraClrSchemeLst>
    <a:extraClrScheme>
      <a:clrScheme name="默认设计模板 1">
        <a:dk1>
          <a:srgbClr val="5F5F5F"/>
        </a:dk1>
        <a:lt1>
          <a:srgbClr val="FFFFFF"/>
        </a:lt1>
        <a:dk2>
          <a:srgbClr val="4D4D4D"/>
        </a:dk2>
        <a:lt2>
          <a:srgbClr val="E5DEDB"/>
        </a:lt2>
        <a:accent1>
          <a:srgbClr val="1FB1E5"/>
        </a:accent1>
        <a:accent2>
          <a:srgbClr val="4283D2"/>
        </a:accent2>
        <a:accent3>
          <a:srgbClr val="FFFFFF"/>
        </a:accent3>
        <a:accent4>
          <a:srgbClr val="505050"/>
        </a:accent4>
        <a:accent5>
          <a:srgbClr val="ABD5F0"/>
        </a:accent5>
        <a:accent6>
          <a:srgbClr val="3B76BE"/>
        </a:accent6>
        <a:hlink>
          <a:srgbClr val="D6522E"/>
        </a:hlink>
        <a:folHlink>
          <a:srgbClr val="AD5389"/>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5F5F5F"/>
      </a:dk1>
      <a:lt1>
        <a:srgbClr val="FFFFFF"/>
      </a:lt1>
      <a:dk2>
        <a:srgbClr val="4D4D4D"/>
      </a:dk2>
      <a:lt2>
        <a:srgbClr val="E5DEDB"/>
      </a:lt2>
      <a:accent1>
        <a:srgbClr val="1FB1E5"/>
      </a:accent1>
      <a:accent2>
        <a:srgbClr val="4283D2"/>
      </a:accent2>
      <a:accent3>
        <a:srgbClr val="FFFFFF"/>
      </a:accent3>
      <a:accent4>
        <a:srgbClr val="505050"/>
      </a:accent4>
      <a:accent5>
        <a:srgbClr val="ABD5F0"/>
      </a:accent5>
      <a:accent6>
        <a:srgbClr val="3B76BE"/>
      </a:accent6>
      <a:hlink>
        <a:srgbClr val="D6522E"/>
      </a:hlink>
      <a:folHlink>
        <a:srgbClr val="AD5389"/>
      </a:folHlink>
    </a:clrScheme>
    <a:fontScheme name="默认设计模板">
      <a:majorFont>
        <a:latin typeface="Arial Black"/>
        <a:ea typeface="微软雅黑"/>
        <a:cs typeface="Arial"/>
      </a:majorFont>
      <a:minorFont>
        <a:latin typeface="Arial"/>
        <a:ea typeface="微软雅黑"/>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0" i="0" u="none" strike="noStrike" cap="none" normalizeH="0" baseline="0" smtClean="0">
            <a:ln>
              <a:noFill/>
            </a:ln>
            <a:solidFill>
              <a:srgbClr val="000000"/>
            </a:solidFill>
            <a:effectLst/>
            <a:latin typeface="Calibri" panose="020F0502020204030204" pitchFamily="34" charset="0"/>
            <a:ea typeface="幼圆" panose="02010509060101010101" pitchFamily="49" charset="-122"/>
            <a:sym typeface="Calibri" panose="020F050202020403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0" i="0" u="none" strike="noStrike" cap="none" normalizeH="0" baseline="0" smtClean="0">
            <a:ln>
              <a:noFill/>
            </a:ln>
            <a:solidFill>
              <a:srgbClr val="000000"/>
            </a:solidFill>
            <a:effectLst/>
            <a:latin typeface="Calibri" panose="020F0502020204030204" pitchFamily="34" charset="0"/>
            <a:ea typeface="幼圆" panose="02010509060101010101" pitchFamily="49" charset="-122"/>
            <a:sym typeface="Calibri" panose="020F0502020204030204" pitchFamily="34" charset="0"/>
          </a:defRPr>
        </a:defPPr>
      </a:lstStyle>
    </a:lnDef>
  </a:objectDefaults>
  <a:extraClrSchemeLst>
    <a:extraClrScheme>
      <a:clrScheme name="默认设计模板 1">
        <a:dk1>
          <a:srgbClr val="5F5F5F"/>
        </a:dk1>
        <a:lt1>
          <a:srgbClr val="FFFFFF"/>
        </a:lt1>
        <a:dk2>
          <a:srgbClr val="4D4D4D"/>
        </a:dk2>
        <a:lt2>
          <a:srgbClr val="E5DEDB"/>
        </a:lt2>
        <a:accent1>
          <a:srgbClr val="1FB1E5"/>
        </a:accent1>
        <a:accent2>
          <a:srgbClr val="4283D2"/>
        </a:accent2>
        <a:accent3>
          <a:srgbClr val="FFFFFF"/>
        </a:accent3>
        <a:accent4>
          <a:srgbClr val="505050"/>
        </a:accent4>
        <a:accent5>
          <a:srgbClr val="ABD5F0"/>
        </a:accent5>
        <a:accent6>
          <a:srgbClr val="3B76BE"/>
        </a:accent6>
        <a:hlink>
          <a:srgbClr val="D6522E"/>
        </a:hlink>
        <a:folHlink>
          <a:srgbClr val="AD5389"/>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默认设计模板">
  <a:themeElements>
    <a:clrScheme name="默认设计模板 1">
      <a:dk1>
        <a:srgbClr val="5F5F5F"/>
      </a:dk1>
      <a:lt1>
        <a:srgbClr val="FFFFFF"/>
      </a:lt1>
      <a:dk2>
        <a:srgbClr val="4D4D4D"/>
      </a:dk2>
      <a:lt2>
        <a:srgbClr val="E5DEDB"/>
      </a:lt2>
      <a:accent1>
        <a:srgbClr val="1FB1E5"/>
      </a:accent1>
      <a:accent2>
        <a:srgbClr val="4283D2"/>
      </a:accent2>
      <a:accent3>
        <a:srgbClr val="FFFFFF"/>
      </a:accent3>
      <a:accent4>
        <a:srgbClr val="505050"/>
      </a:accent4>
      <a:accent5>
        <a:srgbClr val="ABD5F0"/>
      </a:accent5>
      <a:accent6>
        <a:srgbClr val="3B76BE"/>
      </a:accent6>
      <a:hlink>
        <a:srgbClr val="D6522E"/>
      </a:hlink>
      <a:folHlink>
        <a:srgbClr val="AD5389"/>
      </a:folHlink>
    </a:clrScheme>
    <a:fontScheme name="默认设计模板">
      <a:majorFont>
        <a:latin typeface="Arial Black"/>
        <a:ea typeface="微软雅黑"/>
        <a:cs typeface="Arial"/>
      </a:majorFont>
      <a:minorFont>
        <a:latin typeface="Arial"/>
        <a:ea typeface="微软雅黑"/>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0" i="0" u="none" strike="noStrike" cap="none" normalizeH="0" baseline="0" smtClean="0">
            <a:ln>
              <a:noFill/>
            </a:ln>
            <a:solidFill>
              <a:srgbClr val="000000"/>
            </a:solidFill>
            <a:effectLst/>
            <a:latin typeface="Calibri" panose="020F0502020204030204" pitchFamily="34" charset="0"/>
            <a:ea typeface="幼圆" panose="02010509060101010101" pitchFamily="49" charset="-122"/>
            <a:sym typeface="Calibri" panose="020F050202020403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0" i="0" u="none" strike="noStrike" cap="none" normalizeH="0" baseline="0" smtClean="0">
            <a:ln>
              <a:noFill/>
            </a:ln>
            <a:solidFill>
              <a:srgbClr val="000000"/>
            </a:solidFill>
            <a:effectLst/>
            <a:latin typeface="Calibri" panose="020F0502020204030204" pitchFamily="34" charset="0"/>
            <a:ea typeface="幼圆" panose="02010509060101010101" pitchFamily="49" charset="-122"/>
            <a:sym typeface="Calibri" panose="020F0502020204030204" pitchFamily="34" charset="0"/>
          </a:defRPr>
        </a:defPPr>
      </a:lstStyle>
    </a:lnDef>
  </a:objectDefaults>
  <a:extraClrSchemeLst>
    <a:extraClrScheme>
      <a:clrScheme name="默认设计模板 1">
        <a:dk1>
          <a:srgbClr val="5F5F5F"/>
        </a:dk1>
        <a:lt1>
          <a:srgbClr val="FFFFFF"/>
        </a:lt1>
        <a:dk2>
          <a:srgbClr val="4D4D4D"/>
        </a:dk2>
        <a:lt2>
          <a:srgbClr val="E5DEDB"/>
        </a:lt2>
        <a:accent1>
          <a:srgbClr val="1FB1E5"/>
        </a:accent1>
        <a:accent2>
          <a:srgbClr val="4283D2"/>
        </a:accent2>
        <a:accent3>
          <a:srgbClr val="FFFFFF"/>
        </a:accent3>
        <a:accent4>
          <a:srgbClr val="505050"/>
        </a:accent4>
        <a:accent5>
          <a:srgbClr val="ABD5F0"/>
        </a:accent5>
        <a:accent6>
          <a:srgbClr val="3B76BE"/>
        </a:accent6>
        <a:hlink>
          <a:srgbClr val="D6522E"/>
        </a:hlink>
        <a:folHlink>
          <a:srgbClr val="AD5389"/>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默认设计模板">
  <a:themeElements>
    <a:clrScheme name="默认设计模板 1">
      <a:dk1>
        <a:srgbClr val="5F5F5F"/>
      </a:dk1>
      <a:lt1>
        <a:srgbClr val="FFFFFF"/>
      </a:lt1>
      <a:dk2>
        <a:srgbClr val="4D4D4D"/>
      </a:dk2>
      <a:lt2>
        <a:srgbClr val="E5DEDB"/>
      </a:lt2>
      <a:accent1>
        <a:srgbClr val="1FB1E5"/>
      </a:accent1>
      <a:accent2>
        <a:srgbClr val="4283D2"/>
      </a:accent2>
      <a:accent3>
        <a:srgbClr val="FFFFFF"/>
      </a:accent3>
      <a:accent4>
        <a:srgbClr val="505050"/>
      </a:accent4>
      <a:accent5>
        <a:srgbClr val="ABD5F0"/>
      </a:accent5>
      <a:accent6>
        <a:srgbClr val="3B76BE"/>
      </a:accent6>
      <a:hlink>
        <a:srgbClr val="D6522E"/>
      </a:hlink>
      <a:folHlink>
        <a:srgbClr val="AD5389"/>
      </a:folHlink>
    </a:clrScheme>
    <a:fontScheme name="默认设计模板">
      <a:majorFont>
        <a:latin typeface="Arial Black"/>
        <a:ea typeface="微软雅黑"/>
        <a:cs typeface="Arial"/>
      </a:majorFont>
      <a:minorFont>
        <a:latin typeface="Arial"/>
        <a:ea typeface="微软雅黑"/>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0" i="0" u="none" strike="noStrike" cap="none" normalizeH="0" baseline="0" smtClean="0">
            <a:ln>
              <a:noFill/>
            </a:ln>
            <a:solidFill>
              <a:srgbClr val="000000"/>
            </a:solidFill>
            <a:effectLst/>
            <a:latin typeface="Calibri" panose="020F0502020204030204" pitchFamily="34" charset="0"/>
            <a:ea typeface="幼圆" panose="02010509060101010101" pitchFamily="49" charset="-122"/>
            <a:sym typeface="Calibri" panose="020F050202020403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0" i="0" u="none" strike="noStrike" cap="none" normalizeH="0" baseline="0" smtClean="0">
            <a:ln>
              <a:noFill/>
            </a:ln>
            <a:solidFill>
              <a:srgbClr val="000000"/>
            </a:solidFill>
            <a:effectLst/>
            <a:latin typeface="Calibri" panose="020F0502020204030204" pitchFamily="34" charset="0"/>
            <a:ea typeface="幼圆" panose="02010509060101010101" pitchFamily="49" charset="-122"/>
            <a:sym typeface="Calibri" panose="020F0502020204030204" pitchFamily="34" charset="0"/>
          </a:defRPr>
        </a:defPPr>
      </a:lstStyle>
    </a:lnDef>
  </a:objectDefaults>
  <a:extraClrSchemeLst>
    <a:extraClrScheme>
      <a:clrScheme name="默认设计模板 1">
        <a:dk1>
          <a:srgbClr val="5F5F5F"/>
        </a:dk1>
        <a:lt1>
          <a:srgbClr val="FFFFFF"/>
        </a:lt1>
        <a:dk2>
          <a:srgbClr val="4D4D4D"/>
        </a:dk2>
        <a:lt2>
          <a:srgbClr val="E5DEDB"/>
        </a:lt2>
        <a:accent1>
          <a:srgbClr val="1FB1E5"/>
        </a:accent1>
        <a:accent2>
          <a:srgbClr val="4283D2"/>
        </a:accent2>
        <a:accent3>
          <a:srgbClr val="FFFFFF"/>
        </a:accent3>
        <a:accent4>
          <a:srgbClr val="505050"/>
        </a:accent4>
        <a:accent5>
          <a:srgbClr val="ABD5F0"/>
        </a:accent5>
        <a:accent6>
          <a:srgbClr val="3B76BE"/>
        </a:accent6>
        <a:hlink>
          <a:srgbClr val="D6522E"/>
        </a:hlink>
        <a:folHlink>
          <a:srgbClr val="AD5389"/>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默认设计模板">
  <a:themeElements>
    <a:clrScheme name="默认设计模板 1">
      <a:dk1>
        <a:srgbClr val="5F5F5F"/>
      </a:dk1>
      <a:lt1>
        <a:srgbClr val="FFFFFF"/>
      </a:lt1>
      <a:dk2>
        <a:srgbClr val="4D4D4D"/>
      </a:dk2>
      <a:lt2>
        <a:srgbClr val="E5DEDB"/>
      </a:lt2>
      <a:accent1>
        <a:srgbClr val="1FB1E5"/>
      </a:accent1>
      <a:accent2>
        <a:srgbClr val="4283D2"/>
      </a:accent2>
      <a:accent3>
        <a:srgbClr val="FFFFFF"/>
      </a:accent3>
      <a:accent4>
        <a:srgbClr val="505050"/>
      </a:accent4>
      <a:accent5>
        <a:srgbClr val="ABD5F0"/>
      </a:accent5>
      <a:accent6>
        <a:srgbClr val="3B76BE"/>
      </a:accent6>
      <a:hlink>
        <a:srgbClr val="D6522E"/>
      </a:hlink>
      <a:folHlink>
        <a:srgbClr val="AD5389"/>
      </a:folHlink>
    </a:clrScheme>
    <a:fontScheme name="默认设计模板">
      <a:majorFont>
        <a:latin typeface="Arial Black"/>
        <a:ea typeface="微软雅黑"/>
        <a:cs typeface="Arial"/>
      </a:majorFont>
      <a:minorFont>
        <a:latin typeface="Arial"/>
        <a:ea typeface="微软雅黑"/>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0" i="0" u="none" strike="noStrike" cap="none" normalizeH="0" baseline="0" smtClean="0">
            <a:ln>
              <a:noFill/>
            </a:ln>
            <a:solidFill>
              <a:srgbClr val="000000"/>
            </a:solidFill>
            <a:effectLst/>
            <a:latin typeface="Calibri" panose="020F0502020204030204" pitchFamily="34" charset="0"/>
            <a:ea typeface="幼圆" panose="02010509060101010101" pitchFamily="49" charset="-122"/>
            <a:sym typeface="Calibri" panose="020F050202020403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0" i="0" u="none" strike="noStrike" cap="none" normalizeH="0" baseline="0" smtClean="0">
            <a:ln>
              <a:noFill/>
            </a:ln>
            <a:solidFill>
              <a:srgbClr val="000000"/>
            </a:solidFill>
            <a:effectLst/>
            <a:latin typeface="Calibri" panose="020F0502020204030204" pitchFamily="34" charset="0"/>
            <a:ea typeface="幼圆" panose="02010509060101010101" pitchFamily="49" charset="-122"/>
            <a:sym typeface="Calibri" panose="020F0502020204030204" pitchFamily="34" charset="0"/>
          </a:defRPr>
        </a:defPPr>
      </a:lstStyle>
    </a:lnDef>
  </a:objectDefaults>
  <a:extraClrSchemeLst>
    <a:extraClrScheme>
      <a:clrScheme name="默认设计模板 1">
        <a:dk1>
          <a:srgbClr val="5F5F5F"/>
        </a:dk1>
        <a:lt1>
          <a:srgbClr val="FFFFFF"/>
        </a:lt1>
        <a:dk2>
          <a:srgbClr val="4D4D4D"/>
        </a:dk2>
        <a:lt2>
          <a:srgbClr val="E5DEDB"/>
        </a:lt2>
        <a:accent1>
          <a:srgbClr val="1FB1E5"/>
        </a:accent1>
        <a:accent2>
          <a:srgbClr val="4283D2"/>
        </a:accent2>
        <a:accent3>
          <a:srgbClr val="FFFFFF"/>
        </a:accent3>
        <a:accent4>
          <a:srgbClr val="505050"/>
        </a:accent4>
        <a:accent5>
          <a:srgbClr val="ABD5F0"/>
        </a:accent5>
        <a:accent6>
          <a:srgbClr val="3B76BE"/>
        </a:accent6>
        <a:hlink>
          <a:srgbClr val="D6522E"/>
        </a:hlink>
        <a:folHlink>
          <a:srgbClr val="AD5389"/>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默认设计模板">
  <a:themeElements>
    <a:clrScheme name="默认设计模板 1">
      <a:dk1>
        <a:srgbClr val="5F5F5F"/>
      </a:dk1>
      <a:lt1>
        <a:srgbClr val="FFFFFF"/>
      </a:lt1>
      <a:dk2>
        <a:srgbClr val="4D4D4D"/>
      </a:dk2>
      <a:lt2>
        <a:srgbClr val="E5DEDB"/>
      </a:lt2>
      <a:accent1>
        <a:srgbClr val="1FB1E5"/>
      </a:accent1>
      <a:accent2>
        <a:srgbClr val="4283D2"/>
      </a:accent2>
      <a:accent3>
        <a:srgbClr val="FFFFFF"/>
      </a:accent3>
      <a:accent4>
        <a:srgbClr val="505050"/>
      </a:accent4>
      <a:accent5>
        <a:srgbClr val="ABD5F0"/>
      </a:accent5>
      <a:accent6>
        <a:srgbClr val="3B76BE"/>
      </a:accent6>
      <a:hlink>
        <a:srgbClr val="D6522E"/>
      </a:hlink>
      <a:folHlink>
        <a:srgbClr val="AD5389"/>
      </a:folHlink>
    </a:clrScheme>
    <a:fontScheme name="默认设计模板">
      <a:majorFont>
        <a:latin typeface="Arial Black"/>
        <a:ea typeface="微软雅黑"/>
        <a:cs typeface="Arial"/>
      </a:majorFont>
      <a:minorFont>
        <a:latin typeface="Arial"/>
        <a:ea typeface="微软雅黑"/>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0" i="0" u="none" strike="noStrike" cap="none" normalizeH="0" baseline="0" smtClean="0">
            <a:ln>
              <a:noFill/>
            </a:ln>
            <a:solidFill>
              <a:srgbClr val="000000"/>
            </a:solidFill>
            <a:effectLst/>
            <a:latin typeface="Calibri" panose="020F0502020204030204" pitchFamily="34" charset="0"/>
            <a:ea typeface="幼圆" panose="02010509060101010101" pitchFamily="49" charset="-122"/>
            <a:sym typeface="Calibri" panose="020F050202020403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0" i="0" u="none" strike="noStrike" cap="none" normalizeH="0" baseline="0" smtClean="0">
            <a:ln>
              <a:noFill/>
            </a:ln>
            <a:solidFill>
              <a:srgbClr val="000000"/>
            </a:solidFill>
            <a:effectLst/>
            <a:latin typeface="Calibri" panose="020F0502020204030204" pitchFamily="34" charset="0"/>
            <a:ea typeface="幼圆" panose="02010509060101010101" pitchFamily="49" charset="-122"/>
            <a:sym typeface="Calibri" panose="020F0502020204030204" pitchFamily="34" charset="0"/>
          </a:defRPr>
        </a:defPPr>
      </a:lstStyle>
    </a:lnDef>
  </a:objectDefaults>
  <a:extraClrSchemeLst>
    <a:extraClrScheme>
      <a:clrScheme name="默认设计模板 1">
        <a:dk1>
          <a:srgbClr val="5F5F5F"/>
        </a:dk1>
        <a:lt1>
          <a:srgbClr val="FFFFFF"/>
        </a:lt1>
        <a:dk2>
          <a:srgbClr val="4D4D4D"/>
        </a:dk2>
        <a:lt2>
          <a:srgbClr val="E5DEDB"/>
        </a:lt2>
        <a:accent1>
          <a:srgbClr val="1FB1E5"/>
        </a:accent1>
        <a:accent2>
          <a:srgbClr val="4283D2"/>
        </a:accent2>
        <a:accent3>
          <a:srgbClr val="FFFFFF"/>
        </a:accent3>
        <a:accent4>
          <a:srgbClr val="505050"/>
        </a:accent4>
        <a:accent5>
          <a:srgbClr val="ABD5F0"/>
        </a:accent5>
        <a:accent6>
          <a:srgbClr val="3B76BE"/>
        </a:accent6>
        <a:hlink>
          <a:srgbClr val="D6522E"/>
        </a:hlink>
        <a:folHlink>
          <a:srgbClr val="AD5389"/>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主题​​">
  <a:themeElements>
    <a:clrScheme name="">
      <a:dk1>
        <a:srgbClr val="5F5F5F"/>
      </a:dk1>
      <a:lt1>
        <a:srgbClr val="FFFFFF"/>
      </a:lt1>
      <a:dk2>
        <a:srgbClr val="4D4D4D"/>
      </a:dk2>
      <a:lt2>
        <a:srgbClr val="E5DEDB"/>
      </a:lt2>
      <a:accent1>
        <a:srgbClr val="1FB1E5"/>
      </a:accent1>
      <a:accent2>
        <a:srgbClr val="4283D2"/>
      </a:accent2>
      <a:accent3>
        <a:srgbClr val="FFFFFF"/>
      </a:accent3>
      <a:accent4>
        <a:srgbClr val="505050"/>
      </a:accent4>
      <a:accent5>
        <a:srgbClr val="ABD5F0"/>
      </a:accent5>
      <a:accent6>
        <a:srgbClr val="3B76BE"/>
      </a:accent6>
      <a:hlink>
        <a:srgbClr val="D6522E"/>
      </a:hlink>
      <a:folHlink>
        <a:srgbClr val="AD5389"/>
      </a:folHlink>
    </a:clrScheme>
    <a:fontScheme name="Office">
      <a:majorFont>
        <a:latin typeface="等线 Light"/>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1051</Words>
  <Application>WPS 演示</Application>
  <PresentationFormat/>
  <Paragraphs>145</Paragraphs>
  <Slides>13</Slides>
  <Notes>0</Notes>
  <HiddenSlides>0</HiddenSlides>
  <MMClips>0</MMClips>
  <ScaleCrop>false</ScaleCrop>
  <HeadingPairs>
    <vt:vector size="6" baseType="variant">
      <vt:variant>
        <vt:lpstr>已用的字体</vt:lpstr>
      </vt:variant>
      <vt:variant>
        <vt:i4>17</vt:i4>
      </vt:variant>
      <vt:variant>
        <vt:lpstr>主题</vt:lpstr>
      </vt:variant>
      <vt:variant>
        <vt:i4>6</vt:i4>
      </vt:variant>
      <vt:variant>
        <vt:lpstr>幻灯片标题</vt:lpstr>
      </vt:variant>
      <vt:variant>
        <vt:i4>13</vt:i4>
      </vt:variant>
    </vt:vector>
  </HeadingPairs>
  <TitlesOfParts>
    <vt:vector size="36" baseType="lpstr">
      <vt:lpstr>Arial</vt:lpstr>
      <vt:lpstr>宋体</vt:lpstr>
      <vt:lpstr>Wingdings</vt:lpstr>
      <vt:lpstr>Calibri</vt:lpstr>
      <vt:lpstr>幼圆</vt:lpstr>
      <vt:lpstr>Arial Black</vt:lpstr>
      <vt:lpstr>微软雅黑</vt:lpstr>
      <vt:lpstr>Tahoma</vt:lpstr>
      <vt:lpstr>Times New Roman</vt:lpstr>
      <vt:lpstr>黑体</vt:lpstr>
      <vt:lpstr>仿宋_GB2312</vt:lpstr>
      <vt:lpstr>仿宋</vt:lpstr>
      <vt:lpstr>等线 Light</vt:lpstr>
      <vt:lpstr>等线</vt:lpstr>
      <vt:lpstr>+mn-ea</vt:lpstr>
      <vt:lpstr>Arial Unicode MS</vt:lpstr>
      <vt:lpstr>Segoe Print</vt:lpstr>
      <vt:lpstr>默认设计模板</vt:lpstr>
      <vt:lpstr>默认设计模板</vt:lpstr>
      <vt:lpstr>默认设计模板</vt:lpstr>
      <vt:lpstr>默认设计模板</vt:lpstr>
      <vt:lpstr>默认设计模板</vt:lpstr>
      <vt:lpstr>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学科网</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rbm.xkw.com</dc:creator>
  <cp:lastModifiedBy>qwe</cp:lastModifiedBy>
  <cp:revision>2</cp:revision>
  <cp:lastPrinted>2021-05-23T08:45:52Z</cp:lastPrinted>
  <dcterms:created xsi:type="dcterms:W3CDTF">2021-05-23T08:45:52Z</dcterms:created>
  <dcterms:modified xsi:type="dcterms:W3CDTF">2021-11-10T12:10:50Z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bum">
    <vt:lpwstr>rbm.xkw.com</vt:lpwstr>
  </property>
  <property fmtid="{D5CDD505-2E9C-101B-9397-08002B2CF9AE}" pid="3" name="author">
    <vt:lpwstr>rbm.xkw.com</vt:lpwstr>
  </property>
  <property fmtid="{D5CDD505-2E9C-101B-9397-08002B2CF9AE}" pid="4" name="company">
    <vt:lpwstr>学科网</vt:lpwstr>
  </property>
  <property fmtid="{D5CDD505-2E9C-101B-9397-08002B2CF9AE}" pid="5" name="copyright">
    <vt:lpwstr>学科网版权所有</vt:lpwstr>
  </property>
  <property fmtid="{D5CDD505-2E9C-101B-9397-08002B2CF9AE}" pid="6" name="ICV">
    <vt:lpwstr>1189DA7860054EA1A511D515C1A91C39</vt:lpwstr>
  </property>
  <property fmtid="{D5CDD505-2E9C-101B-9397-08002B2CF9AE}" pid="7" name="KSOProductBuildVer">
    <vt:lpwstr>2052-11.1.0.11045</vt:lpwstr>
  </property>
</Properties>
</file>